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Lst>
  <p:notesMasterIdLst>
    <p:notesMasterId r:id="rId12"/>
  </p:notesMasterIdLst>
  <p:sldIdLst>
    <p:sldId id="460" r:id="rId2"/>
    <p:sldId id="461" r:id="rId3"/>
    <p:sldId id="462" r:id="rId4"/>
    <p:sldId id="466" r:id="rId5"/>
    <p:sldId id="469" r:id="rId6"/>
    <p:sldId id="464" r:id="rId7"/>
    <p:sldId id="463" r:id="rId8"/>
    <p:sldId id="470" r:id="rId9"/>
    <p:sldId id="465" r:id="rId10"/>
    <p:sldId id="467" r:id="rId11"/>
  </p:sldIdLst>
  <p:sldSz cx="9144000" cy="6858000" type="screen4x3"/>
  <p:notesSz cx="6858000" cy="9144000"/>
  <p:defaultTextStyle>
    <a:defPPr>
      <a:defRPr lang="en-US"/>
    </a:defPPr>
    <a:lvl1pPr algn="l" rtl="0" fontAlgn="base">
      <a:spcBef>
        <a:spcPct val="0"/>
      </a:spcBef>
      <a:spcAft>
        <a:spcPct val="0"/>
      </a:spcAft>
      <a:defRPr sz="2400" kern="1200">
        <a:solidFill>
          <a:schemeClr val="tx1"/>
        </a:solidFill>
        <a:latin typeface="Arial" pitchFamily="-123" charset="0"/>
        <a:ea typeface="ＭＳ Ｐゴシック" pitchFamily="-123" charset="-128"/>
        <a:cs typeface="ＭＳ Ｐゴシック" pitchFamily="-123" charset="-128"/>
      </a:defRPr>
    </a:lvl1pPr>
    <a:lvl2pPr marL="457200" algn="l" rtl="0" fontAlgn="base">
      <a:spcBef>
        <a:spcPct val="0"/>
      </a:spcBef>
      <a:spcAft>
        <a:spcPct val="0"/>
      </a:spcAft>
      <a:defRPr sz="2400" kern="1200">
        <a:solidFill>
          <a:schemeClr val="tx1"/>
        </a:solidFill>
        <a:latin typeface="Arial" pitchFamily="-123" charset="0"/>
        <a:ea typeface="ＭＳ Ｐゴシック" pitchFamily="-123" charset="-128"/>
        <a:cs typeface="ＭＳ Ｐゴシック" pitchFamily="-123" charset="-128"/>
      </a:defRPr>
    </a:lvl2pPr>
    <a:lvl3pPr marL="914400" algn="l" rtl="0" fontAlgn="base">
      <a:spcBef>
        <a:spcPct val="0"/>
      </a:spcBef>
      <a:spcAft>
        <a:spcPct val="0"/>
      </a:spcAft>
      <a:defRPr sz="2400" kern="1200">
        <a:solidFill>
          <a:schemeClr val="tx1"/>
        </a:solidFill>
        <a:latin typeface="Arial" pitchFamily="-123" charset="0"/>
        <a:ea typeface="ＭＳ Ｐゴシック" pitchFamily="-123" charset="-128"/>
        <a:cs typeface="ＭＳ Ｐゴシック" pitchFamily="-123" charset="-128"/>
      </a:defRPr>
    </a:lvl3pPr>
    <a:lvl4pPr marL="1371600" algn="l" rtl="0" fontAlgn="base">
      <a:spcBef>
        <a:spcPct val="0"/>
      </a:spcBef>
      <a:spcAft>
        <a:spcPct val="0"/>
      </a:spcAft>
      <a:defRPr sz="2400" kern="1200">
        <a:solidFill>
          <a:schemeClr val="tx1"/>
        </a:solidFill>
        <a:latin typeface="Arial" pitchFamily="-123" charset="0"/>
        <a:ea typeface="ＭＳ Ｐゴシック" pitchFamily="-123" charset="-128"/>
        <a:cs typeface="ＭＳ Ｐゴシック" pitchFamily="-123" charset="-128"/>
      </a:defRPr>
    </a:lvl4pPr>
    <a:lvl5pPr marL="1828800" algn="l" rtl="0" fontAlgn="base">
      <a:spcBef>
        <a:spcPct val="0"/>
      </a:spcBef>
      <a:spcAft>
        <a:spcPct val="0"/>
      </a:spcAft>
      <a:defRPr sz="2400" kern="1200">
        <a:solidFill>
          <a:schemeClr val="tx1"/>
        </a:solidFill>
        <a:latin typeface="Arial" pitchFamily="-123" charset="0"/>
        <a:ea typeface="ＭＳ Ｐゴシック" pitchFamily="-123" charset="-128"/>
        <a:cs typeface="ＭＳ Ｐゴシック" pitchFamily="-123" charset="-128"/>
      </a:defRPr>
    </a:lvl5pPr>
    <a:lvl6pPr marL="2286000" algn="l" defTabSz="457200" rtl="0" eaLnBrk="1" latinLnBrk="0" hangingPunct="1">
      <a:defRPr sz="2400" kern="1200">
        <a:solidFill>
          <a:schemeClr val="tx1"/>
        </a:solidFill>
        <a:latin typeface="Arial" pitchFamily="-123" charset="0"/>
        <a:ea typeface="ＭＳ Ｐゴシック" pitchFamily="-123" charset="-128"/>
        <a:cs typeface="ＭＳ Ｐゴシック" pitchFamily="-123" charset="-128"/>
      </a:defRPr>
    </a:lvl6pPr>
    <a:lvl7pPr marL="2743200" algn="l" defTabSz="457200" rtl="0" eaLnBrk="1" latinLnBrk="0" hangingPunct="1">
      <a:defRPr sz="2400" kern="1200">
        <a:solidFill>
          <a:schemeClr val="tx1"/>
        </a:solidFill>
        <a:latin typeface="Arial" pitchFamily="-123" charset="0"/>
        <a:ea typeface="ＭＳ Ｐゴシック" pitchFamily="-123" charset="-128"/>
        <a:cs typeface="ＭＳ Ｐゴシック" pitchFamily="-123" charset="-128"/>
      </a:defRPr>
    </a:lvl7pPr>
    <a:lvl8pPr marL="3200400" algn="l" defTabSz="457200" rtl="0" eaLnBrk="1" latinLnBrk="0" hangingPunct="1">
      <a:defRPr sz="2400" kern="1200">
        <a:solidFill>
          <a:schemeClr val="tx1"/>
        </a:solidFill>
        <a:latin typeface="Arial" pitchFamily="-123" charset="0"/>
        <a:ea typeface="ＭＳ Ｐゴシック" pitchFamily="-123" charset="-128"/>
        <a:cs typeface="ＭＳ Ｐゴシック" pitchFamily="-123" charset="-128"/>
      </a:defRPr>
    </a:lvl8pPr>
    <a:lvl9pPr marL="3657600" algn="l" defTabSz="457200" rtl="0" eaLnBrk="1" latinLnBrk="0" hangingPunct="1">
      <a:defRPr sz="2400" kern="1200">
        <a:solidFill>
          <a:schemeClr val="tx1"/>
        </a:solidFill>
        <a:latin typeface="Arial" pitchFamily="-123" charset="0"/>
        <a:ea typeface="ＭＳ Ｐゴシック" pitchFamily="-123" charset="-128"/>
        <a:cs typeface="ＭＳ Ｐゴシック" pitchFamily="-123" charset="-128"/>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E39103EA-7370-B339-8A66-982EBD9B0878}" name="Hayden Walpole" initials="HW" userId="c447666567076377"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FF99"/>
    <a:srgbClr val="006600"/>
    <a:srgbClr val="00CC00"/>
    <a:srgbClr val="669900"/>
    <a:srgbClr val="0000FF"/>
    <a:srgbClr val="FFFFFF"/>
    <a:srgbClr val="CC6600"/>
    <a:srgbClr val="B8B8B8"/>
    <a:srgbClr val="9D0000"/>
    <a:srgbClr val="95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5932891-052B-E3EA-E3C6-294BE95F0418}" v="548" dt="2025-04-23T22:36:38.350"/>
    <p1510:client id="{3DDCAE80-6ACF-B4F6-27BF-79DED33EB80A}" v="590" dt="2025-04-23T22:48:29.257"/>
    <p1510:client id="{AAD5B537-2B05-6EB8-D1C1-84C229A32A01}" v="2344" dt="2025-04-23T22:29:43.671"/>
    <p1510:client id="{C26886F7-10AC-4C88-8D1D-7E96379B23F7}" v="2208" dt="2025-04-24T22:16:13.42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1" d="100"/>
          <a:sy n="101" d="100"/>
        </p:scale>
        <p:origin x="1308" y="102"/>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18" Type="http://schemas.microsoft.com/office/2018/10/relationships/authors" Target="author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eaLnBrk="0" hangingPunct="0">
              <a:defRPr sz="1200">
                <a:latin typeface="Arial" charset="0"/>
                <a:ea typeface="ＭＳ Ｐゴシック" pitchFamily="1" charset="-128"/>
                <a:cs typeface="+mn-cs"/>
              </a:defRPr>
            </a:lvl1pPr>
          </a:lstStyle>
          <a:p>
            <a:pPr>
              <a:defRPr/>
            </a:pPr>
            <a:endParaRPr lang="en-US"/>
          </a:p>
        </p:txBody>
      </p:sp>
      <p:sp>
        <p:nvSpPr>
          <p:cNvPr id="4099" name="Rectangle 3"/>
          <p:cNvSpPr>
            <a:spLocks noGrp="1" noChangeArrowheads="1"/>
          </p:cNvSpPr>
          <p:nvPr>
            <p:ph type="dt" idx="1"/>
          </p:nvPr>
        </p:nvSpPr>
        <p:spPr bwMode="auto">
          <a:xfrm>
            <a:off x="388620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eaLnBrk="0" hangingPunct="0">
              <a:defRPr sz="1200">
                <a:latin typeface="Arial" charset="0"/>
                <a:ea typeface="ＭＳ Ｐゴシック" pitchFamily="1" charset="-128"/>
                <a:cs typeface="+mn-cs"/>
              </a:defRPr>
            </a:lvl1pPr>
          </a:lstStyle>
          <a:p>
            <a:pPr>
              <a:defRPr/>
            </a:pPr>
            <a:endParaRPr lang="en-US"/>
          </a:p>
        </p:txBody>
      </p:sp>
      <p:sp>
        <p:nvSpPr>
          <p:cNvPr id="20484"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4101"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102"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eaLnBrk="0" hangingPunct="0">
              <a:defRPr sz="1200">
                <a:latin typeface="Arial" charset="0"/>
                <a:ea typeface="ＭＳ Ｐゴシック" pitchFamily="1" charset="-128"/>
                <a:cs typeface="+mn-cs"/>
              </a:defRPr>
            </a:lvl1pPr>
          </a:lstStyle>
          <a:p>
            <a:pPr>
              <a:defRPr/>
            </a:pPr>
            <a:endParaRPr lang="en-US"/>
          </a:p>
        </p:txBody>
      </p:sp>
      <p:sp>
        <p:nvSpPr>
          <p:cNvPr id="4103"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eaLnBrk="0" hangingPunct="0">
              <a:defRPr sz="1200">
                <a:latin typeface="Arial" charset="0"/>
                <a:ea typeface="ＭＳ Ｐゴシック" pitchFamily="1" charset="-128"/>
                <a:cs typeface="+mn-cs"/>
              </a:defRPr>
            </a:lvl1pPr>
          </a:lstStyle>
          <a:p>
            <a:pPr>
              <a:defRPr/>
            </a:pPr>
            <a:fld id="{0EE26C0C-D63D-45AF-A471-A3D6BD5561EA}" type="slidenum">
              <a:rPr lang="en-US"/>
              <a:pPr>
                <a:defRPr/>
              </a:pPr>
              <a:t>‹#›</a:t>
            </a:fld>
            <a:endParaRPr 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ＭＳ Ｐゴシック" pitchFamily="1" charset="-128"/>
        <a:cs typeface="ＭＳ Ｐゴシック" pitchFamily="-123" charset="-128"/>
      </a:defRPr>
    </a:lvl1pPr>
    <a:lvl2pPr marL="457200" algn="l" rtl="0" eaLnBrk="0" fontAlgn="base" hangingPunct="0">
      <a:spcBef>
        <a:spcPct val="30000"/>
      </a:spcBef>
      <a:spcAft>
        <a:spcPct val="0"/>
      </a:spcAft>
      <a:defRPr sz="1200" kern="1200">
        <a:solidFill>
          <a:schemeClr val="tx1"/>
        </a:solidFill>
        <a:latin typeface="Arial" charset="0"/>
        <a:ea typeface="ＭＳ Ｐゴシック" pitchFamily="1" charset="-128"/>
        <a:cs typeface="+mn-cs"/>
      </a:defRPr>
    </a:lvl2pPr>
    <a:lvl3pPr marL="914400" algn="l" rtl="0" eaLnBrk="0" fontAlgn="base" hangingPunct="0">
      <a:spcBef>
        <a:spcPct val="30000"/>
      </a:spcBef>
      <a:spcAft>
        <a:spcPct val="0"/>
      </a:spcAft>
      <a:defRPr sz="1200" kern="1200">
        <a:solidFill>
          <a:schemeClr val="tx1"/>
        </a:solidFill>
        <a:latin typeface="Arial" charset="0"/>
        <a:ea typeface="ＭＳ Ｐゴシック" pitchFamily="1" charset="-128"/>
        <a:cs typeface="+mn-cs"/>
      </a:defRPr>
    </a:lvl3pPr>
    <a:lvl4pPr marL="1371600" algn="l" rtl="0" eaLnBrk="0" fontAlgn="base" hangingPunct="0">
      <a:spcBef>
        <a:spcPct val="30000"/>
      </a:spcBef>
      <a:spcAft>
        <a:spcPct val="0"/>
      </a:spcAft>
      <a:defRPr sz="1200" kern="1200">
        <a:solidFill>
          <a:schemeClr val="tx1"/>
        </a:solidFill>
        <a:latin typeface="Arial" charset="0"/>
        <a:ea typeface="ＭＳ Ｐゴシック" pitchFamily="1" charset="-128"/>
        <a:cs typeface="+mn-cs"/>
      </a:defRPr>
    </a:lvl4pPr>
    <a:lvl5pPr marL="1828800" algn="l" rtl="0" eaLnBrk="0" fontAlgn="base" hangingPunct="0">
      <a:spcBef>
        <a:spcPct val="30000"/>
      </a:spcBef>
      <a:spcAft>
        <a:spcPct val="0"/>
      </a:spcAft>
      <a:defRPr sz="1200" kern="1200">
        <a:solidFill>
          <a:schemeClr val="tx1"/>
        </a:solidFill>
        <a:latin typeface="Arial" charset="0"/>
        <a:ea typeface="ＭＳ Ｐゴシック" pitchFamily="1"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7"/>
          <p:cNvSpPr>
            <a:spLocks noGrp="1" noChangeArrowheads="1"/>
          </p:cNvSpPr>
          <p:nvPr>
            <p:ph type="sldNum" sz="quarter" idx="5"/>
          </p:nvPr>
        </p:nvSpPr>
        <p:spPr>
          <a:noFill/>
        </p:spPr>
        <p:txBody>
          <a:bodyPr/>
          <a:lstStyle/>
          <a:p>
            <a:fld id="{DB204B1A-73D0-4DB5-9D5A-907DF0676C32}" type="slidenum">
              <a:rPr lang="en-US" smtClean="0">
                <a:latin typeface="Arial" pitchFamily="-123" charset="0"/>
                <a:ea typeface="ＭＳ Ｐゴシック" pitchFamily="-123" charset="-128"/>
                <a:cs typeface="ＭＳ Ｐゴシック" pitchFamily="-123" charset="-128"/>
              </a:rPr>
              <a:pPr/>
              <a:t>1</a:t>
            </a:fld>
            <a:endParaRPr lang="en-US">
              <a:latin typeface="Arial" pitchFamily="-123" charset="0"/>
              <a:ea typeface="ＭＳ Ｐゴシック" pitchFamily="-123" charset="-128"/>
              <a:cs typeface="ＭＳ Ｐゴシック" pitchFamily="-123" charset="-128"/>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p:spPr>
        <p:txBody>
          <a:bodyPr/>
          <a:lstStyle/>
          <a:p>
            <a:pPr eaLnBrk="1" hangingPunct="1"/>
            <a:endParaRPr lang="en-US">
              <a:latin typeface="Arial" pitchFamily="-123" charset="0"/>
              <a:ea typeface="ＭＳ Ｐゴシック" pitchFamily="-123" charset="-128"/>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8ADF31-64F8-8850-4584-1EB7D29F43BA}"/>
            </a:ext>
          </a:extLst>
        </p:cNvPr>
        <p:cNvGrpSpPr/>
        <p:nvPr/>
      </p:nvGrpSpPr>
      <p:grpSpPr>
        <a:xfrm>
          <a:off x="0" y="0"/>
          <a:ext cx="0" cy="0"/>
          <a:chOff x="0" y="0"/>
          <a:chExt cx="0" cy="0"/>
        </a:xfrm>
      </p:grpSpPr>
      <p:sp>
        <p:nvSpPr>
          <p:cNvPr id="22529" name="Rectangle 7">
            <a:extLst>
              <a:ext uri="{FF2B5EF4-FFF2-40B4-BE49-F238E27FC236}">
                <a16:creationId xmlns:a16="http://schemas.microsoft.com/office/drawing/2014/main" id="{BCD75D87-BA2D-E3DF-494F-B2BC4EB3E35D}"/>
              </a:ext>
            </a:extLst>
          </p:cNvPr>
          <p:cNvSpPr>
            <a:spLocks noGrp="1" noChangeArrowheads="1"/>
          </p:cNvSpPr>
          <p:nvPr>
            <p:ph type="sldNum" sz="quarter" idx="5"/>
          </p:nvPr>
        </p:nvSpPr>
        <p:spPr>
          <a:noFill/>
        </p:spPr>
        <p:txBody>
          <a:bodyPr/>
          <a:lstStyle/>
          <a:p>
            <a:fld id="{DB204B1A-73D0-4DB5-9D5A-907DF0676C32}" type="slidenum">
              <a:rPr lang="en-US" smtClean="0">
                <a:latin typeface="Arial" pitchFamily="-123" charset="0"/>
                <a:ea typeface="ＭＳ Ｐゴシック" pitchFamily="-123" charset="-128"/>
                <a:cs typeface="ＭＳ Ｐゴシック" pitchFamily="-123" charset="-128"/>
              </a:rPr>
              <a:pPr/>
              <a:t>10</a:t>
            </a:fld>
            <a:endParaRPr lang="en-US">
              <a:latin typeface="Arial" pitchFamily="-123" charset="0"/>
              <a:ea typeface="ＭＳ Ｐゴシック" pitchFamily="-123" charset="-128"/>
              <a:cs typeface="ＭＳ Ｐゴシック" pitchFamily="-123" charset="-128"/>
            </a:endParaRPr>
          </a:p>
        </p:txBody>
      </p:sp>
      <p:sp>
        <p:nvSpPr>
          <p:cNvPr id="22530" name="Rectangle 2">
            <a:extLst>
              <a:ext uri="{FF2B5EF4-FFF2-40B4-BE49-F238E27FC236}">
                <a16:creationId xmlns:a16="http://schemas.microsoft.com/office/drawing/2014/main" id="{49BE345F-5C86-E987-3282-DCDED1F2D584}"/>
              </a:ext>
            </a:extLst>
          </p:cNvPr>
          <p:cNvSpPr>
            <a:spLocks noGrp="1" noRot="1" noChangeAspect="1" noChangeArrowheads="1" noTextEdit="1"/>
          </p:cNvSpPr>
          <p:nvPr>
            <p:ph type="sldImg"/>
          </p:nvPr>
        </p:nvSpPr>
        <p:spPr>
          <a:ln/>
        </p:spPr>
      </p:sp>
      <p:sp>
        <p:nvSpPr>
          <p:cNvPr id="22531" name="Rectangle 3">
            <a:extLst>
              <a:ext uri="{FF2B5EF4-FFF2-40B4-BE49-F238E27FC236}">
                <a16:creationId xmlns:a16="http://schemas.microsoft.com/office/drawing/2014/main" id="{460B89D1-1454-2CBA-4A0D-2D1F02008DA4}"/>
              </a:ext>
            </a:extLst>
          </p:cNvPr>
          <p:cNvSpPr>
            <a:spLocks noGrp="1" noChangeArrowheads="1"/>
          </p:cNvSpPr>
          <p:nvPr>
            <p:ph type="body" idx="1"/>
          </p:nvPr>
        </p:nvSpPr>
        <p:spPr>
          <a:noFill/>
          <a:ln/>
        </p:spPr>
        <p:txBody>
          <a:bodyPr/>
          <a:lstStyle/>
          <a:p>
            <a:pPr eaLnBrk="1" hangingPunct="1"/>
            <a:endParaRPr lang="en-US">
              <a:latin typeface="Arial" pitchFamily="-123" charset="0"/>
              <a:ea typeface="ＭＳ Ｐゴシック" pitchFamily="-123" charset="-128"/>
            </a:endParaRPr>
          </a:p>
        </p:txBody>
      </p:sp>
    </p:spTree>
    <p:extLst>
      <p:ext uri="{BB962C8B-B14F-4D97-AF65-F5344CB8AC3E}">
        <p14:creationId xmlns:p14="http://schemas.microsoft.com/office/powerpoint/2010/main" val="9872915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7"/>
          <p:cNvSpPr>
            <a:spLocks noGrp="1" noChangeArrowheads="1"/>
          </p:cNvSpPr>
          <p:nvPr>
            <p:ph type="sldNum" sz="quarter" idx="5"/>
          </p:nvPr>
        </p:nvSpPr>
        <p:spPr>
          <a:noFill/>
        </p:spPr>
        <p:txBody>
          <a:bodyPr/>
          <a:lstStyle/>
          <a:p>
            <a:fld id="{DB204B1A-73D0-4DB5-9D5A-907DF0676C32}" type="slidenum">
              <a:rPr lang="en-US" smtClean="0">
                <a:latin typeface="Arial" pitchFamily="-123" charset="0"/>
                <a:ea typeface="ＭＳ Ｐゴシック" pitchFamily="-123" charset="-128"/>
                <a:cs typeface="ＭＳ Ｐゴシック" pitchFamily="-123" charset="-128"/>
              </a:rPr>
              <a:pPr/>
              <a:t>2</a:t>
            </a:fld>
            <a:endParaRPr lang="en-US">
              <a:latin typeface="Arial" pitchFamily="-123" charset="0"/>
              <a:ea typeface="ＭＳ Ｐゴシック" pitchFamily="-123" charset="-128"/>
              <a:cs typeface="ＭＳ Ｐゴシック" pitchFamily="-123" charset="-128"/>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p:spPr>
        <p:txBody>
          <a:bodyPr/>
          <a:lstStyle/>
          <a:p>
            <a:pPr eaLnBrk="1" hangingPunct="1"/>
            <a:endParaRPr lang="en-US">
              <a:latin typeface="Arial" pitchFamily="-123" charset="0"/>
              <a:ea typeface="ＭＳ Ｐゴシック" pitchFamily="-123" charset="-128"/>
            </a:endParaRPr>
          </a:p>
        </p:txBody>
      </p:sp>
    </p:spTree>
    <p:extLst>
      <p:ext uri="{BB962C8B-B14F-4D97-AF65-F5344CB8AC3E}">
        <p14:creationId xmlns:p14="http://schemas.microsoft.com/office/powerpoint/2010/main" val="34332009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7"/>
          <p:cNvSpPr>
            <a:spLocks noGrp="1" noChangeArrowheads="1"/>
          </p:cNvSpPr>
          <p:nvPr>
            <p:ph type="sldNum" sz="quarter" idx="5"/>
          </p:nvPr>
        </p:nvSpPr>
        <p:spPr>
          <a:noFill/>
        </p:spPr>
        <p:txBody>
          <a:bodyPr/>
          <a:lstStyle/>
          <a:p>
            <a:fld id="{DB204B1A-73D0-4DB5-9D5A-907DF0676C32}" type="slidenum">
              <a:rPr lang="en-US" smtClean="0">
                <a:latin typeface="Arial" pitchFamily="-123" charset="0"/>
                <a:ea typeface="ＭＳ Ｐゴシック" pitchFamily="-123" charset="-128"/>
                <a:cs typeface="ＭＳ Ｐゴシック" pitchFamily="-123" charset="-128"/>
              </a:rPr>
              <a:pPr/>
              <a:t>3</a:t>
            </a:fld>
            <a:endParaRPr lang="en-US">
              <a:latin typeface="Arial" pitchFamily="-123" charset="0"/>
              <a:ea typeface="ＭＳ Ｐゴシック" pitchFamily="-123" charset="-128"/>
              <a:cs typeface="ＭＳ Ｐゴシック" pitchFamily="-123" charset="-128"/>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p:spPr>
        <p:txBody>
          <a:bodyPr/>
          <a:lstStyle/>
          <a:p>
            <a:pPr eaLnBrk="1" hangingPunct="1"/>
            <a:endParaRPr lang="en-US">
              <a:latin typeface="Arial" pitchFamily="-123" charset="0"/>
              <a:ea typeface="ＭＳ Ｐゴシック" pitchFamily="-123" charset="-128"/>
            </a:endParaRPr>
          </a:p>
        </p:txBody>
      </p:sp>
    </p:spTree>
    <p:extLst>
      <p:ext uri="{BB962C8B-B14F-4D97-AF65-F5344CB8AC3E}">
        <p14:creationId xmlns:p14="http://schemas.microsoft.com/office/powerpoint/2010/main" val="7788105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0C3C16-4F9D-473D-4C0A-58CA67EF7937}"/>
            </a:ext>
          </a:extLst>
        </p:cNvPr>
        <p:cNvGrpSpPr/>
        <p:nvPr/>
      </p:nvGrpSpPr>
      <p:grpSpPr>
        <a:xfrm>
          <a:off x="0" y="0"/>
          <a:ext cx="0" cy="0"/>
          <a:chOff x="0" y="0"/>
          <a:chExt cx="0" cy="0"/>
        </a:xfrm>
      </p:grpSpPr>
      <p:sp>
        <p:nvSpPr>
          <p:cNvPr id="22529" name="Rectangle 7">
            <a:extLst>
              <a:ext uri="{FF2B5EF4-FFF2-40B4-BE49-F238E27FC236}">
                <a16:creationId xmlns:a16="http://schemas.microsoft.com/office/drawing/2014/main" id="{628CF128-8D48-4A0A-AD4E-FBEDF649002E}"/>
              </a:ext>
            </a:extLst>
          </p:cNvPr>
          <p:cNvSpPr>
            <a:spLocks noGrp="1" noChangeArrowheads="1"/>
          </p:cNvSpPr>
          <p:nvPr>
            <p:ph type="sldNum" sz="quarter" idx="5"/>
          </p:nvPr>
        </p:nvSpPr>
        <p:spPr>
          <a:noFill/>
        </p:spPr>
        <p:txBody>
          <a:bodyPr/>
          <a:lstStyle/>
          <a:p>
            <a:fld id="{DB204B1A-73D0-4DB5-9D5A-907DF0676C32}" type="slidenum">
              <a:rPr lang="en-US" smtClean="0">
                <a:latin typeface="Arial" pitchFamily="-123" charset="0"/>
                <a:ea typeface="ＭＳ Ｐゴシック" pitchFamily="-123" charset="-128"/>
                <a:cs typeface="ＭＳ Ｐゴシック" pitchFamily="-123" charset="-128"/>
              </a:rPr>
              <a:pPr/>
              <a:t>4</a:t>
            </a:fld>
            <a:endParaRPr lang="en-US">
              <a:latin typeface="Arial" pitchFamily="-123" charset="0"/>
              <a:ea typeface="ＭＳ Ｐゴシック" pitchFamily="-123" charset="-128"/>
              <a:cs typeface="ＭＳ Ｐゴシック" pitchFamily="-123" charset="-128"/>
            </a:endParaRPr>
          </a:p>
        </p:txBody>
      </p:sp>
      <p:sp>
        <p:nvSpPr>
          <p:cNvPr id="22530" name="Rectangle 2">
            <a:extLst>
              <a:ext uri="{FF2B5EF4-FFF2-40B4-BE49-F238E27FC236}">
                <a16:creationId xmlns:a16="http://schemas.microsoft.com/office/drawing/2014/main" id="{0E49612D-2A33-F922-2D8E-5130377F2DC8}"/>
              </a:ext>
            </a:extLst>
          </p:cNvPr>
          <p:cNvSpPr>
            <a:spLocks noGrp="1" noRot="1" noChangeAspect="1" noChangeArrowheads="1" noTextEdit="1"/>
          </p:cNvSpPr>
          <p:nvPr>
            <p:ph type="sldImg"/>
          </p:nvPr>
        </p:nvSpPr>
        <p:spPr>
          <a:ln/>
        </p:spPr>
      </p:sp>
      <p:sp>
        <p:nvSpPr>
          <p:cNvPr id="22531" name="Rectangle 3">
            <a:extLst>
              <a:ext uri="{FF2B5EF4-FFF2-40B4-BE49-F238E27FC236}">
                <a16:creationId xmlns:a16="http://schemas.microsoft.com/office/drawing/2014/main" id="{356C4584-BC76-731A-6EF7-5251061BCF7F}"/>
              </a:ext>
            </a:extLst>
          </p:cNvPr>
          <p:cNvSpPr>
            <a:spLocks noGrp="1" noChangeArrowheads="1"/>
          </p:cNvSpPr>
          <p:nvPr>
            <p:ph type="body" idx="1"/>
          </p:nvPr>
        </p:nvSpPr>
        <p:spPr>
          <a:noFill/>
          <a:ln/>
        </p:spPr>
        <p:txBody>
          <a:bodyPr/>
          <a:lstStyle/>
          <a:p>
            <a:pPr eaLnBrk="1" hangingPunct="1"/>
            <a:endParaRPr lang="en-US">
              <a:latin typeface="Arial" pitchFamily="-123" charset="0"/>
              <a:ea typeface="ＭＳ Ｐゴシック" pitchFamily="-123" charset="-128"/>
            </a:endParaRPr>
          </a:p>
        </p:txBody>
      </p:sp>
    </p:spTree>
    <p:extLst>
      <p:ext uri="{BB962C8B-B14F-4D97-AF65-F5344CB8AC3E}">
        <p14:creationId xmlns:p14="http://schemas.microsoft.com/office/powerpoint/2010/main" val="3687750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0C3C16-4F9D-473D-4C0A-58CA67EF7937}"/>
            </a:ext>
          </a:extLst>
        </p:cNvPr>
        <p:cNvGrpSpPr/>
        <p:nvPr/>
      </p:nvGrpSpPr>
      <p:grpSpPr>
        <a:xfrm>
          <a:off x="0" y="0"/>
          <a:ext cx="0" cy="0"/>
          <a:chOff x="0" y="0"/>
          <a:chExt cx="0" cy="0"/>
        </a:xfrm>
      </p:grpSpPr>
      <p:sp>
        <p:nvSpPr>
          <p:cNvPr id="22529" name="Rectangle 7">
            <a:extLst>
              <a:ext uri="{FF2B5EF4-FFF2-40B4-BE49-F238E27FC236}">
                <a16:creationId xmlns:a16="http://schemas.microsoft.com/office/drawing/2014/main" id="{628CF128-8D48-4A0A-AD4E-FBEDF649002E}"/>
              </a:ext>
            </a:extLst>
          </p:cNvPr>
          <p:cNvSpPr>
            <a:spLocks noGrp="1" noChangeArrowheads="1"/>
          </p:cNvSpPr>
          <p:nvPr>
            <p:ph type="sldNum" sz="quarter" idx="5"/>
          </p:nvPr>
        </p:nvSpPr>
        <p:spPr>
          <a:noFill/>
        </p:spPr>
        <p:txBody>
          <a:bodyPr/>
          <a:lstStyle/>
          <a:p>
            <a:fld id="{DB204B1A-73D0-4DB5-9D5A-907DF0676C32}" type="slidenum">
              <a:rPr lang="en-US" smtClean="0">
                <a:latin typeface="Arial" pitchFamily="-123" charset="0"/>
                <a:ea typeface="ＭＳ Ｐゴシック" pitchFamily="-123" charset="-128"/>
                <a:cs typeface="ＭＳ Ｐゴシック" pitchFamily="-123" charset="-128"/>
              </a:rPr>
              <a:pPr/>
              <a:t>5</a:t>
            </a:fld>
            <a:endParaRPr lang="en-US">
              <a:latin typeface="Arial" pitchFamily="-123" charset="0"/>
              <a:ea typeface="ＭＳ Ｐゴシック" pitchFamily="-123" charset="-128"/>
              <a:cs typeface="ＭＳ Ｐゴシック" pitchFamily="-123" charset="-128"/>
            </a:endParaRPr>
          </a:p>
        </p:txBody>
      </p:sp>
      <p:sp>
        <p:nvSpPr>
          <p:cNvPr id="22530" name="Rectangle 2">
            <a:extLst>
              <a:ext uri="{FF2B5EF4-FFF2-40B4-BE49-F238E27FC236}">
                <a16:creationId xmlns:a16="http://schemas.microsoft.com/office/drawing/2014/main" id="{0E49612D-2A33-F922-2D8E-5130377F2DC8}"/>
              </a:ext>
            </a:extLst>
          </p:cNvPr>
          <p:cNvSpPr>
            <a:spLocks noGrp="1" noRot="1" noChangeAspect="1" noChangeArrowheads="1" noTextEdit="1"/>
          </p:cNvSpPr>
          <p:nvPr>
            <p:ph type="sldImg"/>
          </p:nvPr>
        </p:nvSpPr>
        <p:spPr>
          <a:ln/>
        </p:spPr>
      </p:sp>
      <p:sp>
        <p:nvSpPr>
          <p:cNvPr id="22531" name="Rectangle 3">
            <a:extLst>
              <a:ext uri="{FF2B5EF4-FFF2-40B4-BE49-F238E27FC236}">
                <a16:creationId xmlns:a16="http://schemas.microsoft.com/office/drawing/2014/main" id="{356C4584-BC76-731A-6EF7-5251061BCF7F}"/>
              </a:ext>
            </a:extLst>
          </p:cNvPr>
          <p:cNvSpPr>
            <a:spLocks noGrp="1" noChangeArrowheads="1"/>
          </p:cNvSpPr>
          <p:nvPr>
            <p:ph type="body" idx="1"/>
          </p:nvPr>
        </p:nvSpPr>
        <p:spPr>
          <a:noFill/>
          <a:ln/>
        </p:spPr>
        <p:txBody>
          <a:bodyPr/>
          <a:lstStyle/>
          <a:p>
            <a:pPr eaLnBrk="1" hangingPunct="1"/>
            <a:endParaRPr lang="en-US">
              <a:latin typeface="Arial" pitchFamily="-123" charset="0"/>
              <a:ea typeface="ＭＳ Ｐゴシック" pitchFamily="-123" charset="-128"/>
            </a:endParaRPr>
          </a:p>
        </p:txBody>
      </p:sp>
    </p:spTree>
    <p:extLst>
      <p:ext uri="{BB962C8B-B14F-4D97-AF65-F5344CB8AC3E}">
        <p14:creationId xmlns:p14="http://schemas.microsoft.com/office/powerpoint/2010/main" val="19229813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7"/>
          <p:cNvSpPr>
            <a:spLocks noGrp="1" noChangeArrowheads="1"/>
          </p:cNvSpPr>
          <p:nvPr>
            <p:ph type="sldNum" sz="quarter" idx="5"/>
          </p:nvPr>
        </p:nvSpPr>
        <p:spPr>
          <a:noFill/>
        </p:spPr>
        <p:txBody>
          <a:bodyPr/>
          <a:lstStyle/>
          <a:p>
            <a:fld id="{DB204B1A-73D0-4DB5-9D5A-907DF0676C32}" type="slidenum">
              <a:rPr lang="en-US" smtClean="0">
                <a:latin typeface="Arial" pitchFamily="-123" charset="0"/>
                <a:ea typeface="ＭＳ Ｐゴシック" pitchFamily="-123" charset="-128"/>
                <a:cs typeface="ＭＳ Ｐゴシック" pitchFamily="-123" charset="-128"/>
              </a:rPr>
              <a:pPr/>
              <a:t>6</a:t>
            </a:fld>
            <a:endParaRPr lang="en-US">
              <a:latin typeface="Arial" pitchFamily="-123" charset="0"/>
              <a:ea typeface="ＭＳ Ｐゴシック" pitchFamily="-123" charset="-128"/>
              <a:cs typeface="ＭＳ Ｐゴシック" pitchFamily="-123" charset="-128"/>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p:spPr>
        <p:txBody>
          <a:bodyPr/>
          <a:lstStyle/>
          <a:p>
            <a:pPr eaLnBrk="1" hangingPunct="1"/>
            <a:endParaRPr lang="en-US">
              <a:latin typeface="Arial" pitchFamily="-123" charset="0"/>
              <a:ea typeface="ＭＳ Ｐゴシック" pitchFamily="-123" charset="-128"/>
            </a:endParaRPr>
          </a:p>
        </p:txBody>
      </p:sp>
    </p:spTree>
    <p:extLst>
      <p:ext uri="{BB962C8B-B14F-4D97-AF65-F5344CB8AC3E}">
        <p14:creationId xmlns:p14="http://schemas.microsoft.com/office/powerpoint/2010/main" val="30550465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7"/>
          <p:cNvSpPr>
            <a:spLocks noGrp="1" noChangeArrowheads="1"/>
          </p:cNvSpPr>
          <p:nvPr>
            <p:ph type="sldNum" sz="quarter" idx="5"/>
          </p:nvPr>
        </p:nvSpPr>
        <p:spPr>
          <a:noFill/>
        </p:spPr>
        <p:txBody>
          <a:bodyPr/>
          <a:lstStyle/>
          <a:p>
            <a:fld id="{DB204B1A-73D0-4DB5-9D5A-907DF0676C32}" type="slidenum">
              <a:rPr lang="en-US" smtClean="0">
                <a:latin typeface="Arial" pitchFamily="-123" charset="0"/>
                <a:ea typeface="ＭＳ Ｐゴシック" pitchFamily="-123" charset="-128"/>
                <a:cs typeface="ＭＳ Ｐゴシック" pitchFamily="-123" charset="-128"/>
              </a:rPr>
              <a:pPr/>
              <a:t>7</a:t>
            </a:fld>
            <a:endParaRPr lang="en-US">
              <a:latin typeface="Arial" pitchFamily="-123" charset="0"/>
              <a:ea typeface="ＭＳ Ｐゴシック" pitchFamily="-123" charset="-128"/>
              <a:cs typeface="ＭＳ Ｐゴシック" pitchFamily="-123" charset="-128"/>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p:spPr>
        <p:txBody>
          <a:bodyPr/>
          <a:lstStyle/>
          <a:p>
            <a:pPr eaLnBrk="1" hangingPunct="1"/>
            <a:endParaRPr lang="en-US">
              <a:latin typeface="Arial" pitchFamily="-123" charset="0"/>
              <a:ea typeface="ＭＳ Ｐゴシック" pitchFamily="-123" charset="-128"/>
            </a:endParaRPr>
          </a:p>
        </p:txBody>
      </p:sp>
    </p:spTree>
    <p:extLst>
      <p:ext uri="{BB962C8B-B14F-4D97-AF65-F5344CB8AC3E}">
        <p14:creationId xmlns:p14="http://schemas.microsoft.com/office/powerpoint/2010/main" val="33678666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7"/>
          <p:cNvSpPr>
            <a:spLocks noGrp="1" noChangeArrowheads="1"/>
          </p:cNvSpPr>
          <p:nvPr>
            <p:ph type="sldNum" sz="quarter" idx="5"/>
          </p:nvPr>
        </p:nvSpPr>
        <p:spPr>
          <a:noFill/>
        </p:spPr>
        <p:txBody>
          <a:bodyPr/>
          <a:lstStyle/>
          <a:p>
            <a:fld id="{DB204B1A-73D0-4DB5-9D5A-907DF0676C32}" type="slidenum">
              <a:rPr lang="en-US" smtClean="0">
                <a:latin typeface="Arial" pitchFamily="-123" charset="0"/>
                <a:ea typeface="ＭＳ Ｐゴシック" pitchFamily="-123" charset="-128"/>
                <a:cs typeface="ＭＳ Ｐゴシック" pitchFamily="-123" charset="-128"/>
              </a:rPr>
              <a:pPr/>
              <a:t>8</a:t>
            </a:fld>
            <a:endParaRPr lang="en-US">
              <a:latin typeface="Arial" pitchFamily="-123" charset="0"/>
              <a:ea typeface="ＭＳ Ｐゴシック" pitchFamily="-123" charset="-128"/>
              <a:cs typeface="ＭＳ Ｐゴシック" pitchFamily="-123" charset="-128"/>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p:spPr>
        <p:txBody>
          <a:bodyPr/>
          <a:lstStyle/>
          <a:p>
            <a:pPr eaLnBrk="1" hangingPunct="1"/>
            <a:endParaRPr lang="en-US">
              <a:latin typeface="Arial" pitchFamily="-123" charset="0"/>
              <a:ea typeface="ＭＳ Ｐゴシック" pitchFamily="-123" charset="-128"/>
            </a:endParaRPr>
          </a:p>
        </p:txBody>
      </p:sp>
    </p:spTree>
    <p:extLst>
      <p:ext uri="{BB962C8B-B14F-4D97-AF65-F5344CB8AC3E}">
        <p14:creationId xmlns:p14="http://schemas.microsoft.com/office/powerpoint/2010/main" val="4004460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7"/>
          <p:cNvSpPr>
            <a:spLocks noGrp="1" noChangeArrowheads="1"/>
          </p:cNvSpPr>
          <p:nvPr>
            <p:ph type="sldNum" sz="quarter" idx="5"/>
          </p:nvPr>
        </p:nvSpPr>
        <p:spPr>
          <a:noFill/>
        </p:spPr>
        <p:txBody>
          <a:bodyPr/>
          <a:lstStyle/>
          <a:p>
            <a:fld id="{DB204B1A-73D0-4DB5-9D5A-907DF0676C32}" type="slidenum">
              <a:rPr lang="en-US" smtClean="0">
                <a:latin typeface="Arial" pitchFamily="-123" charset="0"/>
                <a:ea typeface="ＭＳ Ｐゴシック" pitchFamily="-123" charset="-128"/>
                <a:cs typeface="ＭＳ Ｐゴシック" pitchFamily="-123" charset="-128"/>
              </a:rPr>
              <a:pPr/>
              <a:t>9</a:t>
            </a:fld>
            <a:endParaRPr lang="en-US">
              <a:latin typeface="Arial" pitchFamily="-123" charset="0"/>
              <a:ea typeface="ＭＳ Ｐゴシック" pitchFamily="-123" charset="-128"/>
              <a:cs typeface="ＭＳ Ｐゴシック" pitchFamily="-123" charset="-128"/>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p:spPr>
        <p:txBody>
          <a:bodyPr/>
          <a:lstStyle/>
          <a:p>
            <a:pPr eaLnBrk="1" hangingPunct="1"/>
            <a:endParaRPr lang="en-US">
              <a:latin typeface="Arial" pitchFamily="-123" charset="0"/>
              <a:ea typeface="ＭＳ Ｐゴシック" pitchFamily="-123" charset="-128"/>
            </a:endParaRPr>
          </a:p>
        </p:txBody>
      </p:sp>
    </p:spTree>
    <p:extLst>
      <p:ext uri="{BB962C8B-B14F-4D97-AF65-F5344CB8AC3E}">
        <p14:creationId xmlns:p14="http://schemas.microsoft.com/office/powerpoint/2010/main" val="3401776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991350" y="304800"/>
            <a:ext cx="2152650" cy="63246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533400" y="304800"/>
            <a:ext cx="6305550" cy="63246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447800" y="304800"/>
            <a:ext cx="7696200" cy="603250"/>
          </a:xfrm>
        </p:spPr>
        <p:txBody>
          <a:bodyPr/>
          <a:lstStyle/>
          <a:p>
            <a:r>
              <a:rPr lang="en-US"/>
              <a:t>Click to edit Master title style</a:t>
            </a:r>
          </a:p>
        </p:txBody>
      </p:sp>
      <p:sp>
        <p:nvSpPr>
          <p:cNvPr id="3" name="Text Placeholder 2"/>
          <p:cNvSpPr>
            <a:spLocks noGrp="1"/>
          </p:cNvSpPr>
          <p:nvPr>
            <p:ph type="body" sz="half" idx="1"/>
          </p:nvPr>
        </p:nvSpPr>
        <p:spPr>
          <a:xfrm>
            <a:off x="533400" y="1371600"/>
            <a:ext cx="415290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38700" y="1371600"/>
            <a:ext cx="415290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533400" y="304800"/>
            <a:ext cx="8610600" cy="6324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chart" preserve="1">
  <p:cSld name="Title and Chart">
    <p:spTree>
      <p:nvGrpSpPr>
        <p:cNvPr id="1" name=""/>
        <p:cNvGrpSpPr/>
        <p:nvPr/>
      </p:nvGrpSpPr>
      <p:grpSpPr>
        <a:xfrm>
          <a:off x="0" y="0"/>
          <a:ext cx="0" cy="0"/>
          <a:chOff x="0" y="0"/>
          <a:chExt cx="0" cy="0"/>
        </a:xfrm>
      </p:grpSpPr>
      <p:sp>
        <p:nvSpPr>
          <p:cNvPr id="2" name="Title 1"/>
          <p:cNvSpPr>
            <a:spLocks noGrp="1"/>
          </p:cNvSpPr>
          <p:nvPr>
            <p:ph type="title"/>
          </p:nvPr>
        </p:nvSpPr>
        <p:spPr>
          <a:xfrm>
            <a:off x="1447800" y="304800"/>
            <a:ext cx="7696200" cy="603250"/>
          </a:xfrm>
        </p:spPr>
        <p:txBody>
          <a:bodyPr/>
          <a:lstStyle/>
          <a:p>
            <a:r>
              <a:rPr lang="en-US"/>
              <a:t>Click to edit Master title style</a:t>
            </a:r>
          </a:p>
        </p:txBody>
      </p:sp>
      <p:sp>
        <p:nvSpPr>
          <p:cNvPr id="3" name="Chart Placeholder 2"/>
          <p:cNvSpPr>
            <a:spLocks noGrp="1"/>
          </p:cNvSpPr>
          <p:nvPr>
            <p:ph type="chart" idx="1"/>
          </p:nvPr>
        </p:nvSpPr>
        <p:spPr>
          <a:xfrm>
            <a:off x="533400" y="1371600"/>
            <a:ext cx="8458200" cy="5257800"/>
          </a:xfrm>
        </p:spPr>
        <p:txBody>
          <a:bodyPr vert="horz" wrap="square" lIns="91440" tIns="45720" rIns="91440" bIns="45720" numCol="1" anchor="t" anchorCtr="0" compatLnSpc="1">
            <a:prstTxWarp prst="textNoShape">
              <a:avLst/>
            </a:prstTxWarp>
          </a:bodyPr>
          <a:lstStyle/>
          <a:p>
            <a:pPr lvl="0"/>
            <a:endParaRPr lang="en-US" noProof="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447800" y="304800"/>
            <a:ext cx="7696200" cy="603250"/>
          </a:xfrm>
        </p:spPr>
        <p:txBody>
          <a:bodyPr/>
          <a:lstStyle/>
          <a:p>
            <a:r>
              <a:rPr lang="en-US"/>
              <a:t>Click to edit Master title style</a:t>
            </a:r>
          </a:p>
        </p:txBody>
      </p:sp>
      <p:sp>
        <p:nvSpPr>
          <p:cNvPr id="3" name="Content Placeholder 2"/>
          <p:cNvSpPr>
            <a:spLocks noGrp="1"/>
          </p:cNvSpPr>
          <p:nvPr>
            <p:ph sz="half" idx="1"/>
          </p:nvPr>
        </p:nvSpPr>
        <p:spPr>
          <a:xfrm>
            <a:off x="533400" y="1371600"/>
            <a:ext cx="415290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838700" y="1371600"/>
            <a:ext cx="4152900" cy="25527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838700" y="4076700"/>
            <a:ext cx="4152900" cy="25527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xAndChart" preserve="1">
  <p:cSld name="Title, Text and Chart">
    <p:spTree>
      <p:nvGrpSpPr>
        <p:cNvPr id="1" name=""/>
        <p:cNvGrpSpPr/>
        <p:nvPr/>
      </p:nvGrpSpPr>
      <p:grpSpPr>
        <a:xfrm>
          <a:off x="0" y="0"/>
          <a:ext cx="0" cy="0"/>
          <a:chOff x="0" y="0"/>
          <a:chExt cx="0" cy="0"/>
        </a:xfrm>
      </p:grpSpPr>
      <p:sp>
        <p:nvSpPr>
          <p:cNvPr id="2" name="Title 1"/>
          <p:cNvSpPr>
            <a:spLocks noGrp="1"/>
          </p:cNvSpPr>
          <p:nvPr>
            <p:ph type="title"/>
          </p:nvPr>
        </p:nvSpPr>
        <p:spPr>
          <a:xfrm>
            <a:off x="1447800" y="304800"/>
            <a:ext cx="7696200" cy="603250"/>
          </a:xfrm>
        </p:spPr>
        <p:txBody>
          <a:bodyPr/>
          <a:lstStyle/>
          <a:p>
            <a:r>
              <a:rPr lang="en-US"/>
              <a:t>Click to edit Master title style</a:t>
            </a:r>
          </a:p>
        </p:txBody>
      </p:sp>
      <p:sp>
        <p:nvSpPr>
          <p:cNvPr id="3" name="Text Placeholder 2"/>
          <p:cNvSpPr>
            <a:spLocks noGrp="1"/>
          </p:cNvSpPr>
          <p:nvPr>
            <p:ph type="body" sz="half" idx="1"/>
          </p:nvPr>
        </p:nvSpPr>
        <p:spPr>
          <a:xfrm>
            <a:off x="533400" y="1371600"/>
            <a:ext cx="415290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hart Placeholder 3"/>
          <p:cNvSpPr>
            <a:spLocks noGrp="1"/>
          </p:cNvSpPr>
          <p:nvPr>
            <p:ph type="chart" sz="half" idx="2"/>
          </p:nvPr>
        </p:nvSpPr>
        <p:spPr>
          <a:xfrm>
            <a:off x="4838700" y="1371600"/>
            <a:ext cx="4152900" cy="5257800"/>
          </a:xfrm>
        </p:spPr>
        <p:txBody>
          <a:bodyPr vert="horz" wrap="square" lIns="91440" tIns="45720" rIns="91440" bIns="45720" numCol="1" anchor="t" anchorCtr="0" compatLnSpc="1">
            <a:prstTxWarp prst="textNoShape">
              <a:avLst/>
            </a:prstTxWarp>
          </a:bodyPr>
          <a:lstStyle/>
          <a:p>
            <a:pPr lvl="0"/>
            <a:endParaRPr lang="en-US" noProof="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447800" y="304800"/>
            <a:ext cx="7696200" cy="603250"/>
          </a:xfrm>
        </p:spPr>
        <p:txBody>
          <a:bodyPr/>
          <a:lstStyle/>
          <a:p>
            <a:r>
              <a:rPr lang="en-US"/>
              <a:t>Click to edit Master title style</a:t>
            </a:r>
          </a:p>
        </p:txBody>
      </p:sp>
      <p:sp>
        <p:nvSpPr>
          <p:cNvPr id="3" name="Text Placeholder 2"/>
          <p:cNvSpPr>
            <a:spLocks noGrp="1"/>
          </p:cNvSpPr>
          <p:nvPr>
            <p:ph type="body" sz="half" idx="1"/>
          </p:nvPr>
        </p:nvSpPr>
        <p:spPr>
          <a:xfrm>
            <a:off x="533400" y="1371600"/>
            <a:ext cx="415290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838700" y="1371600"/>
            <a:ext cx="4152900" cy="25527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838700" y="4076700"/>
            <a:ext cx="4152900" cy="25527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6934200" cy="838200"/>
          </a:xfrm>
        </p:spPr>
        <p:txBody>
          <a:bodyPr/>
          <a:lstStyle/>
          <a:p>
            <a:r>
              <a:rPr lang="en-US"/>
              <a:t>Click to edit Master title style</a:t>
            </a:r>
          </a:p>
        </p:txBody>
      </p:sp>
      <p:sp>
        <p:nvSpPr>
          <p:cNvPr id="3" name="Table Placeholder 2"/>
          <p:cNvSpPr>
            <a:spLocks noGrp="1"/>
          </p:cNvSpPr>
          <p:nvPr>
            <p:ph type="tbl" idx="1"/>
          </p:nvPr>
        </p:nvSpPr>
        <p:spPr>
          <a:xfrm>
            <a:off x="685800" y="1447800"/>
            <a:ext cx="7772400" cy="5105400"/>
          </a:xfrm>
        </p:spPr>
        <p:txBody>
          <a:bodyPr vert="horz" wrap="square" lIns="91440" tIns="45720" rIns="91440" bIns="45720" numCol="1" anchor="t" anchorCtr="0" compatLnSpc="1">
            <a:prstTxWarp prst="textNoShape">
              <a:avLst/>
            </a:prstTxWarp>
          </a:bodyPr>
          <a:lstStyle/>
          <a:p>
            <a:pPr lvl="0"/>
            <a:endParaRPr lang="en-US" noProof="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33400" y="1371600"/>
            <a:ext cx="4152900" cy="5257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38700" y="1371600"/>
            <a:ext cx="4152900" cy="5257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vert="horz" wrap="square" lIns="91440" tIns="45720" rIns="91440" bIns="45720" numCol="1" anchor="t" anchorCtr="0" compatLnSpc="1">
            <a:prstTxWarp prst="textNoShape">
              <a:avLst/>
            </a:prstTxWarp>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6" r:id="rId1"/>
    <p:sldLayoutId id="2147483665" r:id="rId2"/>
    <p:sldLayoutId id="2147483664" r:id="rId3"/>
    <p:sldLayoutId id="2147483663" r:id="rId4"/>
    <p:sldLayoutId id="2147483662" r:id="rId5"/>
    <p:sldLayoutId id="2147483661" r:id="rId6"/>
    <p:sldLayoutId id="2147483660" r:id="rId7"/>
    <p:sldLayoutId id="2147483659" r:id="rId8"/>
    <p:sldLayoutId id="2147483658" r:id="rId9"/>
    <p:sldLayoutId id="2147483657" r:id="rId10"/>
    <p:sldLayoutId id="2147483656" r:id="rId11"/>
    <p:sldLayoutId id="2147483655" r:id="rId12"/>
    <p:sldLayoutId id="2147483654" r:id="rId13"/>
    <p:sldLayoutId id="2147483653" r:id="rId14"/>
    <p:sldLayoutId id="2147483652" r:id="rId15"/>
    <p:sldLayoutId id="2147483651" r:id="rId16"/>
    <p:sldLayoutId id="2147483650" r:id="rId17"/>
    <p:sldLayoutId id="2147483649" r:id="rId18"/>
  </p:sldLayoutIdLst>
  <p:txStyles>
    <p:titleStyle>
      <a:lvl1pPr algn="l" rtl="0" eaLnBrk="0" fontAlgn="base" hangingPunct="0">
        <a:spcBef>
          <a:spcPct val="0"/>
        </a:spcBef>
        <a:spcAft>
          <a:spcPct val="0"/>
        </a:spcAft>
        <a:defRPr sz="3200">
          <a:solidFill>
            <a:schemeClr val="bg1"/>
          </a:solidFill>
          <a:latin typeface="+mj-lt"/>
          <a:ea typeface="+mj-ea"/>
          <a:cs typeface="ＭＳ Ｐゴシック" pitchFamily="-123" charset="-128"/>
        </a:defRPr>
      </a:lvl1pPr>
      <a:lvl2pPr algn="l" rtl="0" eaLnBrk="0" fontAlgn="base" hangingPunct="0">
        <a:spcBef>
          <a:spcPct val="0"/>
        </a:spcBef>
        <a:spcAft>
          <a:spcPct val="0"/>
        </a:spcAft>
        <a:defRPr sz="3200">
          <a:solidFill>
            <a:schemeClr val="bg1"/>
          </a:solidFill>
          <a:latin typeface="Arial" charset="0"/>
          <a:ea typeface="ＭＳ Ｐゴシック" pitchFamily="1" charset="-128"/>
          <a:cs typeface="ＭＳ Ｐゴシック" pitchFamily="-123" charset="-128"/>
        </a:defRPr>
      </a:lvl2pPr>
      <a:lvl3pPr algn="l" rtl="0" eaLnBrk="0" fontAlgn="base" hangingPunct="0">
        <a:spcBef>
          <a:spcPct val="0"/>
        </a:spcBef>
        <a:spcAft>
          <a:spcPct val="0"/>
        </a:spcAft>
        <a:defRPr sz="3200">
          <a:solidFill>
            <a:schemeClr val="bg1"/>
          </a:solidFill>
          <a:latin typeface="Arial" charset="0"/>
          <a:ea typeface="ＭＳ Ｐゴシック" pitchFamily="1" charset="-128"/>
          <a:cs typeface="ＭＳ Ｐゴシック" pitchFamily="-123" charset="-128"/>
        </a:defRPr>
      </a:lvl3pPr>
      <a:lvl4pPr algn="l" rtl="0" eaLnBrk="0" fontAlgn="base" hangingPunct="0">
        <a:spcBef>
          <a:spcPct val="0"/>
        </a:spcBef>
        <a:spcAft>
          <a:spcPct val="0"/>
        </a:spcAft>
        <a:defRPr sz="3200">
          <a:solidFill>
            <a:schemeClr val="bg1"/>
          </a:solidFill>
          <a:latin typeface="Arial" charset="0"/>
          <a:ea typeface="ＭＳ Ｐゴシック" pitchFamily="1" charset="-128"/>
          <a:cs typeface="ＭＳ Ｐゴシック" pitchFamily="-123" charset="-128"/>
        </a:defRPr>
      </a:lvl4pPr>
      <a:lvl5pPr algn="l" rtl="0" eaLnBrk="0" fontAlgn="base" hangingPunct="0">
        <a:spcBef>
          <a:spcPct val="0"/>
        </a:spcBef>
        <a:spcAft>
          <a:spcPct val="0"/>
        </a:spcAft>
        <a:defRPr sz="3200">
          <a:solidFill>
            <a:schemeClr val="bg1"/>
          </a:solidFill>
          <a:latin typeface="Arial" charset="0"/>
          <a:ea typeface="ＭＳ Ｐゴシック" pitchFamily="1" charset="-128"/>
          <a:cs typeface="ＭＳ Ｐゴシック" pitchFamily="-123" charset="-128"/>
        </a:defRPr>
      </a:lvl5pPr>
      <a:lvl6pPr marL="457200" algn="l" rtl="0" fontAlgn="base">
        <a:spcBef>
          <a:spcPct val="0"/>
        </a:spcBef>
        <a:spcAft>
          <a:spcPct val="0"/>
        </a:spcAft>
        <a:defRPr sz="3200">
          <a:solidFill>
            <a:schemeClr val="bg1"/>
          </a:solidFill>
          <a:latin typeface="Arial" charset="0"/>
          <a:ea typeface="ＭＳ Ｐゴシック" pitchFamily="1" charset="-128"/>
        </a:defRPr>
      </a:lvl6pPr>
      <a:lvl7pPr marL="914400" algn="l" rtl="0" fontAlgn="base">
        <a:spcBef>
          <a:spcPct val="0"/>
        </a:spcBef>
        <a:spcAft>
          <a:spcPct val="0"/>
        </a:spcAft>
        <a:defRPr sz="3200">
          <a:solidFill>
            <a:schemeClr val="bg1"/>
          </a:solidFill>
          <a:latin typeface="Arial" charset="0"/>
          <a:ea typeface="ＭＳ Ｐゴシック" pitchFamily="1" charset="-128"/>
        </a:defRPr>
      </a:lvl7pPr>
      <a:lvl8pPr marL="1371600" algn="l" rtl="0" fontAlgn="base">
        <a:spcBef>
          <a:spcPct val="0"/>
        </a:spcBef>
        <a:spcAft>
          <a:spcPct val="0"/>
        </a:spcAft>
        <a:defRPr sz="3200">
          <a:solidFill>
            <a:schemeClr val="bg1"/>
          </a:solidFill>
          <a:latin typeface="Arial" charset="0"/>
          <a:ea typeface="ＭＳ Ｐゴシック" pitchFamily="1" charset="-128"/>
        </a:defRPr>
      </a:lvl8pPr>
      <a:lvl9pPr marL="1828800" algn="l" rtl="0" fontAlgn="base">
        <a:spcBef>
          <a:spcPct val="0"/>
        </a:spcBef>
        <a:spcAft>
          <a:spcPct val="0"/>
        </a:spcAft>
        <a:defRPr sz="3200">
          <a:solidFill>
            <a:schemeClr val="bg1"/>
          </a:solidFill>
          <a:latin typeface="Arial" charset="0"/>
          <a:ea typeface="ＭＳ Ｐゴシック" pitchFamily="1" charset="-128"/>
        </a:defRPr>
      </a:lvl9pPr>
    </p:titleStyle>
    <p:bodyStyle>
      <a:lvl1pPr marL="342900" indent="-342900" algn="l" rtl="0" eaLnBrk="0" fontAlgn="base" hangingPunct="0">
        <a:spcBef>
          <a:spcPct val="20000"/>
        </a:spcBef>
        <a:spcAft>
          <a:spcPct val="0"/>
        </a:spcAft>
        <a:buChar char="•"/>
        <a:defRPr sz="2800">
          <a:solidFill>
            <a:schemeClr val="tx1"/>
          </a:solidFill>
          <a:latin typeface="+mn-lt"/>
          <a:ea typeface="+mn-ea"/>
          <a:cs typeface="ＭＳ Ｐゴシック" pitchFamily="-123" charset="-128"/>
        </a:defRPr>
      </a:lvl1pPr>
      <a:lvl2pPr marL="742950" indent="-285750" algn="l" rtl="0" eaLnBrk="0" fontAlgn="base" hangingPunct="0">
        <a:spcBef>
          <a:spcPct val="20000"/>
        </a:spcBef>
        <a:spcAft>
          <a:spcPct val="0"/>
        </a:spcAft>
        <a:buChar char="–"/>
        <a:defRPr sz="2400">
          <a:solidFill>
            <a:schemeClr val="tx1"/>
          </a:solidFill>
          <a:latin typeface="+mn-lt"/>
          <a:ea typeface="+mn-ea"/>
        </a:defRPr>
      </a:lvl2pPr>
      <a:lvl3pPr marL="1143000" indent="-228600" algn="l" rtl="0" eaLnBrk="0" fontAlgn="base" hangingPunct="0">
        <a:spcBef>
          <a:spcPct val="20000"/>
        </a:spcBef>
        <a:spcAft>
          <a:spcPct val="0"/>
        </a:spcAft>
        <a:defRPr sz="2000">
          <a:solidFill>
            <a:schemeClr val="tx1"/>
          </a:solidFill>
          <a:latin typeface="+mn-lt"/>
          <a:ea typeface="+mn-ea"/>
        </a:defRPr>
      </a:lvl3pPr>
      <a:lvl4pPr marL="1600200" indent="-228600" algn="l" rtl="0" eaLnBrk="0" fontAlgn="base" hangingPunct="0">
        <a:spcBef>
          <a:spcPct val="20000"/>
        </a:spcBef>
        <a:spcAft>
          <a:spcPct val="0"/>
        </a:spcAft>
        <a:buChar char="–"/>
        <a:defRPr>
          <a:solidFill>
            <a:schemeClr val="tx1"/>
          </a:solidFill>
          <a:latin typeface="+mn-lt"/>
          <a:ea typeface="+mn-ea"/>
        </a:defRPr>
      </a:lvl4pPr>
      <a:lvl5pPr marL="2057400" indent="-228600" algn="l" rtl="0" eaLnBrk="0" fontAlgn="base" hangingPunct="0">
        <a:spcBef>
          <a:spcPct val="20000"/>
        </a:spcBef>
        <a:spcAft>
          <a:spcPct val="0"/>
        </a:spcAft>
        <a:buChar char="»"/>
        <a:defRPr>
          <a:solidFill>
            <a:schemeClr val="tx1"/>
          </a:solidFill>
          <a:latin typeface="+mn-lt"/>
          <a:ea typeface="+mn-ea"/>
        </a:defRPr>
      </a:lvl5pPr>
      <a:lvl6pPr marL="2514600" indent="-228600" algn="l" rtl="0" fontAlgn="base">
        <a:spcBef>
          <a:spcPct val="20000"/>
        </a:spcBef>
        <a:spcAft>
          <a:spcPct val="0"/>
        </a:spcAft>
        <a:buChar char="»"/>
        <a:defRPr>
          <a:solidFill>
            <a:schemeClr val="tx1"/>
          </a:solidFill>
          <a:latin typeface="+mn-lt"/>
          <a:ea typeface="+mn-ea"/>
        </a:defRPr>
      </a:lvl6pPr>
      <a:lvl7pPr marL="2971800" indent="-228600" algn="l" rtl="0" fontAlgn="base">
        <a:spcBef>
          <a:spcPct val="20000"/>
        </a:spcBef>
        <a:spcAft>
          <a:spcPct val="0"/>
        </a:spcAft>
        <a:buChar char="»"/>
        <a:defRPr>
          <a:solidFill>
            <a:schemeClr val="tx1"/>
          </a:solidFill>
          <a:latin typeface="+mn-lt"/>
          <a:ea typeface="+mn-ea"/>
        </a:defRPr>
      </a:lvl7pPr>
      <a:lvl8pPr marL="3429000" indent="-228600" algn="l" rtl="0" fontAlgn="base">
        <a:spcBef>
          <a:spcPct val="20000"/>
        </a:spcBef>
        <a:spcAft>
          <a:spcPct val="0"/>
        </a:spcAft>
        <a:buChar char="»"/>
        <a:defRPr>
          <a:solidFill>
            <a:schemeClr val="tx1"/>
          </a:solidFill>
          <a:latin typeface="+mn-lt"/>
          <a:ea typeface="+mn-ea"/>
        </a:defRPr>
      </a:lvl8pPr>
      <a:lvl9pPr marL="3886200" indent="-228600" algn="l" rtl="0" fontAlgn="base">
        <a:spcBef>
          <a:spcPct val="20000"/>
        </a:spcBef>
        <a:spcAft>
          <a:spcPct val="0"/>
        </a:spcAft>
        <a:buChar char="»"/>
        <a:defRPr>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9.jpe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14.png"/><Relationship Id="rId4" Type="http://schemas.openxmlformats.org/officeDocument/2006/relationships/image" Target="../media/image13.jpe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17.jpeg"/><Relationship Id="rId4" Type="http://schemas.openxmlformats.org/officeDocument/2006/relationships/image" Target="../media/image16.jpe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Line 4"/>
          <p:cNvSpPr>
            <a:spLocks noChangeShapeType="1"/>
          </p:cNvSpPr>
          <p:nvPr/>
        </p:nvSpPr>
        <p:spPr bwMode="auto">
          <a:xfrm>
            <a:off x="76200" y="2219325"/>
            <a:ext cx="8991600" cy="0"/>
          </a:xfrm>
          <a:prstGeom prst="line">
            <a:avLst/>
          </a:prstGeom>
          <a:noFill/>
          <a:ln w="57150">
            <a:solidFill>
              <a:srgbClr val="C0C0C0"/>
            </a:solidFill>
            <a:round/>
            <a:headEnd/>
            <a:tailEnd/>
          </a:ln>
        </p:spPr>
        <p:txBody>
          <a:bodyPr wrap="none" anchor="ctr">
            <a:prstTxWarp prst="textNoShape">
              <a:avLst/>
            </a:prstTxWarp>
          </a:bodyPr>
          <a:lstStyle/>
          <a:p>
            <a:endParaRPr lang="en-US"/>
          </a:p>
        </p:txBody>
      </p:sp>
      <p:sp>
        <p:nvSpPr>
          <p:cNvPr id="21505" name="Rectangle 2"/>
          <p:cNvSpPr>
            <a:spLocks noChangeArrowheads="1"/>
          </p:cNvSpPr>
          <p:nvPr/>
        </p:nvSpPr>
        <p:spPr bwMode="auto">
          <a:xfrm>
            <a:off x="0" y="0"/>
            <a:ext cx="9144000" cy="6858000"/>
          </a:xfrm>
          <a:prstGeom prst="rect">
            <a:avLst/>
          </a:prstGeom>
          <a:solidFill>
            <a:srgbClr val="9F0305"/>
          </a:solidFill>
          <a:ln w="152400">
            <a:solidFill>
              <a:srgbClr val="C0C0C0"/>
            </a:solidFill>
            <a:miter lim="800000"/>
            <a:headEnd/>
            <a:tailEnd/>
          </a:ln>
        </p:spPr>
        <p:txBody>
          <a:bodyPr wrap="none" anchor="ctr">
            <a:prstTxWarp prst="textNoShape">
              <a:avLst/>
            </a:prstTxWarp>
          </a:bodyPr>
          <a:lstStyle/>
          <a:p>
            <a:pPr algn="ctr" eaLnBrk="0" hangingPunct="0"/>
            <a:r>
              <a:rPr lang="en-US"/>
              <a:t>&lt;N</a:t>
            </a:r>
          </a:p>
        </p:txBody>
      </p:sp>
      <p:sp>
        <p:nvSpPr>
          <p:cNvPr id="21507" name="Rectangle 7"/>
          <p:cNvSpPr>
            <a:spLocks noChangeArrowheads="1"/>
          </p:cNvSpPr>
          <p:nvPr/>
        </p:nvSpPr>
        <p:spPr bwMode="auto">
          <a:xfrm>
            <a:off x="0" y="762000"/>
            <a:ext cx="9144000" cy="1219200"/>
          </a:xfrm>
          <a:prstGeom prst="rect">
            <a:avLst/>
          </a:prstGeom>
          <a:noFill/>
          <a:ln w="152400">
            <a:noFill/>
            <a:miter lim="800000"/>
            <a:headEnd/>
            <a:tailEnd/>
          </a:ln>
        </p:spPr>
        <p:txBody>
          <a:bodyPr wrap="none" anchor="ctr">
            <a:prstTxWarp prst="textNoShape">
              <a:avLst/>
            </a:prstTxWarp>
          </a:bodyPr>
          <a:lstStyle/>
          <a:p>
            <a:pPr algn="ctr" eaLnBrk="0" hangingPunct="0"/>
            <a:endParaRPr lang="en-US"/>
          </a:p>
        </p:txBody>
      </p:sp>
      <p:sp>
        <p:nvSpPr>
          <p:cNvPr id="21508" name="Rectangle 8"/>
          <p:cNvSpPr>
            <a:spLocks noGrp="1" noChangeArrowheads="1"/>
          </p:cNvSpPr>
          <p:nvPr>
            <p:ph type="ctrTitle"/>
          </p:nvPr>
        </p:nvSpPr>
        <p:spPr bwMode="auto">
          <a:xfrm>
            <a:off x="74051" y="813546"/>
            <a:ext cx="7772400" cy="1798637"/>
          </a:xfrm>
          <a:prstGeom prst="rect">
            <a:avLst/>
          </a:prstGeom>
          <a:noFill/>
          <a:ln>
            <a:miter lim="800000"/>
            <a:headEnd/>
            <a:tailEnd/>
          </a:ln>
        </p:spPr>
        <p:txBody>
          <a:bodyPr vert="horz" wrap="square" lIns="91440" tIns="45720" rIns="91440" bIns="45720" numCol="1" anchor="ctr" anchorCtr="0" compatLnSpc="1">
            <a:prstTxWarp prst="textNoShape">
              <a:avLst/>
            </a:prstTxWarp>
          </a:bodyPr>
          <a:lstStyle/>
          <a:p>
            <a:pPr algn="ctr" eaLnBrk="1" hangingPunct="1"/>
            <a:r>
              <a:rPr lang="en-US" b="1">
                <a:solidFill>
                  <a:srgbClr val="FFFFFF"/>
                </a:solidFill>
              </a:rPr>
              <a:t>Embedded Heart Monitor Watch:</a:t>
            </a:r>
            <a:br>
              <a:rPr lang="en-US" b="1">
                <a:solidFill>
                  <a:srgbClr val="FFFFFF"/>
                </a:solidFill>
              </a:rPr>
            </a:br>
            <a:br>
              <a:rPr lang="en-US" b="1">
                <a:solidFill>
                  <a:srgbClr val="FFFFFF"/>
                </a:solidFill>
              </a:rPr>
            </a:br>
            <a:br>
              <a:rPr lang="en-US" b="1">
                <a:solidFill>
                  <a:srgbClr val="FFFFFF"/>
                </a:solidFill>
              </a:rPr>
            </a:br>
            <a:endParaRPr lang="en-US" b="1">
              <a:solidFill>
                <a:srgbClr val="FFFFFF"/>
              </a:solidFill>
            </a:endParaRPr>
          </a:p>
        </p:txBody>
      </p:sp>
      <p:sp>
        <p:nvSpPr>
          <p:cNvPr id="21512" name="Rectangle 8"/>
          <p:cNvSpPr>
            <a:spLocks noChangeArrowheads="1"/>
          </p:cNvSpPr>
          <p:nvPr/>
        </p:nvSpPr>
        <p:spPr bwMode="auto">
          <a:xfrm>
            <a:off x="10144125" y="6567488"/>
            <a:ext cx="184150" cy="457200"/>
          </a:xfrm>
          <a:prstGeom prst="rect">
            <a:avLst/>
          </a:prstGeom>
          <a:noFill/>
          <a:ln w="9525">
            <a:noFill/>
            <a:miter lim="800000"/>
            <a:headEnd/>
            <a:tailEnd/>
          </a:ln>
        </p:spPr>
        <p:txBody>
          <a:bodyPr wrap="none">
            <a:prstTxWarp prst="textNoShape">
              <a:avLst/>
            </a:prstTxWarp>
            <a:spAutoFit/>
          </a:bodyPr>
          <a:lstStyle/>
          <a:p>
            <a:endParaRPr lang="en-US"/>
          </a:p>
        </p:txBody>
      </p:sp>
      <p:sp>
        <p:nvSpPr>
          <p:cNvPr id="2" name="TextBox 1">
            <a:extLst>
              <a:ext uri="{FF2B5EF4-FFF2-40B4-BE49-F238E27FC236}">
                <a16:creationId xmlns:a16="http://schemas.microsoft.com/office/drawing/2014/main" id="{75956ECC-B867-1C8C-42EF-0CDADF2D7D71}"/>
              </a:ext>
            </a:extLst>
          </p:cNvPr>
          <p:cNvSpPr txBox="1"/>
          <p:nvPr/>
        </p:nvSpPr>
        <p:spPr>
          <a:xfrm>
            <a:off x="289854" y="5907665"/>
            <a:ext cx="7890430" cy="461665"/>
          </a:xfrm>
          <a:prstGeom prst="rect">
            <a:avLst/>
          </a:prstGeom>
          <a:noFill/>
        </p:spPr>
        <p:txBody>
          <a:bodyPr wrap="none" rtlCol="0">
            <a:spAutoFit/>
          </a:bodyPr>
          <a:lstStyle/>
          <a:p>
            <a:r>
              <a:rPr lang="en-US">
                <a:solidFill>
                  <a:schemeClr val="bg1"/>
                </a:solidFill>
              </a:rPr>
              <a:t>Stein Witt, </a:t>
            </a:r>
            <a:r>
              <a:rPr lang="en-US" err="1">
                <a:solidFill>
                  <a:schemeClr val="bg1"/>
                </a:solidFill>
              </a:rPr>
              <a:t>Dinali</a:t>
            </a:r>
            <a:r>
              <a:rPr lang="en-US">
                <a:solidFill>
                  <a:schemeClr val="bg1"/>
                </a:solidFill>
              </a:rPr>
              <a:t> </a:t>
            </a:r>
            <a:r>
              <a:rPr lang="en-US" err="1">
                <a:solidFill>
                  <a:schemeClr val="bg1"/>
                </a:solidFill>
              </a:rPr>
              <a:t>Assylbek</a:t>
            </a:r>
            <a:r>
              <a:rPr lang="en-US">
                <a:solidFill>
                  <a:schemeClr val="bg1"/>
                </a:solidFill>
              </a:rPr>
              <a:t>, Andy Tran, Hayden Walpole </a:t>
            </a:r>
          </a:p>
        </p:txBody>
      </p:sp>
      <p:sp>
        <p:nvSpPr>
          <p:cNvPr id="21510" name="Line 5"/>
          <p:cNvSpPr>
            <a:spLocks noChangeShapeType="1"/>
          </p:cNvSpPr>
          <p:nvPr/>
        </p:nvSpPr>
        <p:spPr bwMode="auto">
          <a:xfrm>
            <a:off x="76200" y="5173662"/>
            <a:ext cx="8991600" cy="0"/>
          </a:xfrm>
          <a:prstGeom prst="line">
            <a:avLst/>
          </a:prstGeom>
          <a:noFill/>
          <a:ln w="57150">
            <a:solidFill>
              <a:srgbClr val="C0C0C0"/>
            </a:solidFill>
            <a:round/>
            <a:headEnd/>
            <a:tailEnd/>
          </a:ln>
        </p:spPr>
        <p:txBody>
          <a:bodyPr wrap="none" anchor="ctr">
            <a:prstTxWarp prst="textNoShape">
              <a:avLst/>
            </a:prstTxWarp>
          </a:bodyPr>
          <a:lstStyle/>
          <a:p>
            <a:endParaRPr lang="en-US"/>
          </a:p>
        </p:txBody>
      </p:sp>
      <p:sp>
        <p:nvSpPr>
          <p:cNvPr id="5" name="Line 5">
            <a:extLst>
              <a:ext uri="{FF2B5EF4-FFF2-40B4-BE49-F238E27FC236}">
                <a16:creationId xmlns:a16="http://schemas.microsoft.com/office/drawing/2014/main" id="{F39E1DA0-D392-D255-5E0F-B2A51C8D3A2B}"/>
              </a:ext>
            </a:extLst>
          </p:cNvPr>
          <p:cNvSpPr>
            <a:spLocks noChangeShapeType="1"/>
          </p:cNvSpPr>
          <p:nvPr/>
        </p:nvSpPr>
        <p:spPr bwMode="auto">
          <a:xfrm flipV="1">
            <a:off x="0" y="2262549"/>
            <a:ext cx="9144000" cy="18817"/>
          </a:xfrm>
          <a:prstGeom prst="line">
            <a:avLst/>
          </a:prstGeom>
          <a:noFill/>
          <a:ln w="57150">
            <a:solidFill>
              <a:srgbClr val="C0C0C0"/>
            </a:solidFill>
            <a:round/>
            <a:headEnd/>
            <a:tailEnd/>
          </a:ln>
        </p:spPr>
        <p:txBody>
          <a:bodyPr wrap="none" anchor="ctr">
            <a:prstTxWarp prst="textNoShape">
              <a:avLst/>
            </a:prstTxWarp>
          </a:bodyPr>
          <a:lstStyle/>
          <a:p>
            <a:endParaRPr lang="en-US"/>
          </a:p>
        </p:txBody>
      </p:sp>
      <p:pic>
        <p:nvPicPr>
          <p:cNvPr id="3" name="Picture 2">
            <a:extLst>
              <a:ext uri="{FF2B5EF4-FFF2-40B4-BE49-F238E27FC236}">
                <a16:creationId xmlns:a16="http://schemas.microsoft.com/office/drawing/2014/main" id="{FEE5A725-3F09-8BF7-3894-E909139ABCA3}"/>
              </a:ext>
            </a:extLst>
          </p:cNvPr>
          <p:cNvPicPr/>
          <p:nvPr/>
        </p:nvPicPr>
        <p:blipFill>
          <a:blip r:embed="rId3"/>
          <a:srcRect l="17467" t="47596" r="19711" b="19471"/>
          <a:stretch>
            <a:fillRect/>
          </a:stretch>
        </p:blipFill>
        <p:spPr>
          <a:xfrm>
            <a:off x="76200" y="2311397"/>
            <a:ext cx="4149436" cy="2813479"/>
          </a:xfrm>
          <a:prstGeom prst="rect">
            <a:avLst/>
          </a:prstGeom>
          <a:ln/>
        </p:spPr>
      </p:pic>
      <p:pic>
        <p:nvPicPr>
          <p:cNvPr id="6" name="Picture 5">
            <a:extLst>
              <a:ext uri="{FF2B5EF4-FFF2-40B4-BE49-F238E27FC236}">
                <a16:creationId xmlns:a16="http://schemas.microsoft.com/office/drawing/2014/main" id="{AA59A42F-8C7C-6221-0613-C43451E9A4D5}"/>
              </a:ext>
            </a:extLst>
          </p:cNvPr>
          <p:cNvPicPr/>
          <p:nvPr/>
        </p:nvPicPr>
        <p:blipFill>
          <a:blip r:embed="rId4"/>
          <a:srcRect/>
          <a:stretch>
            <a:fillRect/>
          </a:stretch>
        </p:blipFill>
        <p:spPr>
          <a:xfrm>
            <a:off x="4225636" y="2281365"/>
            <a:ext cx="4842164" cy="2871819"/>
          </a:xfrm>
          <a:prstGeom prst="rect">
            <a:avLst/>
          </a:prstGeom>
          <a:ln/>
        </p:spPr>
      </p:pic>
      <p:pic>
        <p:nvPicPr>
          <p:cNvPr id="21511" name="Picture 6" descr="ENG_SEAL_RedGray"/>
          <p:cNvPicPr>
            <a:picLocks noChangeAspect="1" noChangeArrowheads="1"/>
          </p:cNvPicPr>
          <p:nvPr/>
        </p:nvPicPr>
        <p:blipFill>
          <a:blip r:embed="rId5"/>
          <a:srcRect/>
          <a:stretch>
            <a:fillRect/>
          </a:stretch>
        </p:blipFill>
        <p:spPr bwMode="auto">
          <a:xfrm>
            <a:off x="7730249" y="292235"/>
            <a:ext cx="1196975" cy="1193800"/>
          </a:xfrm>
          <a:prstGeom prst="rect">
            <a:avLst/>
          </a:prstGeom>
          <a:noFill/>
          <a:ln w="9525">
            <a:noFill/>
            <a:miter lim="800000"/>
            <a:headEnd/>
            <a:tailEnd/>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1F80D7-C047-C43A-4F0A-44C7E519C3CD}"/>
            </a:ext>
          </a:extLst>
        </p:cNvPr>
        <p:cNvGrpSpPr/>
        <p:nvPr/>
      </p:nvGrpSpPr>
      <p:grpSpPr>
        <a:xfrm>
          <a:off x="0" y="0"/>
          <a:ext cx="0" cy="0"/>
          <a:chOff x="0" y="0"/>
          <a:chExt cx="0" cy="0"/>
        </a:xfrm>
      </p:grpSpPr>
      <p:sp>
        <p:nvSpPr>
          <p:cNvPr id="21506" name="Line 4">
            <a:extLst>
              <a:ext uri="{FF2B5EF4-FFF2-40B4-BE49-F238E27FC236}">
                <a16:creationId xmlns:a16="http://schemas.microsoft.com/office/drawing/2014/main" id="{4CE47D42-8A19-FFE3-DD4D-E7990A76C408}"/>
              </a:ext>
            </a:extLst>
          </p:cNvPr>
          <p:cNvSpPr>
            <a:spLocks noChangeShapeType="1"/>
          </p:cNvSpPr>
          <p:nvPr/>
        </p:nvSpPr>
        <p:spPr bwMode="auto">
          <a:xfrm>
            <a:off x="76200" y="2219325"/>
            <a:ext cx="8991600" cy="0"/>
          </a:xfrm>
          <a:prstGeom prst="line">
            <a:avLst/>
          </a:prstGeom>
          <a:noFill/>
          <a:ln w="57150">
            <a:solidFill>
              <a:srgbClr val="C0C0C0"/>
            </a:solidFill>
            <a:round/>
            <a:headEnd/>
            <a:tailEnd/>
          </a:ln>
        </p:spPr>
        <p:txBody>
          <a:bodyPr wrap="none" anchor="ctr">
            <a:prstTxWarp prst="textNoShape">
              <a:avLst/>
            </a:prstTxWarp>
          </a:bodyPr>
          <a:lstStyle/>
          <a:p>
            <a:endParaRPr lang="en-US"/>
          </a:p>
        </p:txBody>
      </p:sp>
      <p:sp>
        <p:nvSpPr>
          <p:cNvPr id="21505" name="Rectangle 2">
            <a:extLst>
              <a:ext uri="{FF2B5EF4-FFF2-40B4-BE49-F238E27FC236}">
                <a16:creationId xmlns:a16="http://schemas.microsoft.com/office/drawing/2014/main" id="{FF29DFC2-BA20-195C-8F3A-EA8B49996E01}"/>
              </a:ext>
            </a:extLst>
          </p:cNvPr>
          <p:cNvSpPr>
            <a:spLocks noChangeArrowheads="1"/>
          </p:cNvSpPr>
          <p:nvPr/>
        </p:nvSpPr>
        <p:spPr bwMode="auto">
          <a:xfrm>
            <a:off x="-76200" y="0"/>
            <a:ext cx="9144000" cy="6858000"/>
          </a:xfrm>
          <a:prstGeom prst="rect">
            <a:avLst/>
          </a:prstGeom>
          <a:solidFill>
            <a:srgbClr val="9F0305"/>
          </a:solidFill>
          <a:ln w="152400">
            <a:solidFill>
              <a:srgbClr val="C0C0C0"/>
            </a:solidFill>
            <a:miter lim="800000"/>
            <a:headEnd/>
            <a:tailEnd/>
          </a:ln>
        </p:spPr>
        <p:txBody>
          <a:bodyPr wrap="none" anchor="ctr">
            <a:prstTxWarp prst="textNoShape">
              <a:avLst/>
            </a:prstTxWarp>
          </a:bodyPr>
          <a:lstStyle/>
          <a:p>
            <a:pPr algn="ctr" eaLnBrk="0" hangingPunct="0"/>
            <a:endParaRPr lang="en-US"/>
          </a:p>
        </p:txBody>
      </p:sp>
      <p:sp>
        <p:nvSpPr>
          <p:cNvPr id="21507" name="Rectangle 7">
            <a:extLst>
              <a:ext uri="{FF2B5EF4-FFF2-40B4-BE49-F238E27FC236}">
                <a16:creationId xmlns:a16="http://schemas.microsoft.com/office/drawing/2014/main" id="{672C24B2-D197-103F-F4D5-F1A4DEAB5678}"/>
              </a:ext>
            </a:extLst>
          </p:cNvPr>
          <p:cNvSpPr>
            <a:spLocks noChangeArrowheads="1"/>
          </p:cNvSpPr>
          <p:nvPr/>
        </p:nvSpPr>
        <p:spPr bwMode="auto">
          <a:xfrm>
            <a:off x="0" y="762000"/>
            <a:ext cx="9144000" cy="1219200"/>
          </a:xfrm>
          <a:prstGeom prst="rect">
            <a:avLst/>
          </a:prstGeom>
          <a:noFill/>
          <a:ln w="152400">
            <a:noFill/>
            <a:miter lim="800000"/>
            <a:headEnd/>
            <a:tailEnd/>
          </a:ln>
        </p:spPr>
        <p:txBody>
          <a:bodyPr wrap="none" anchor="ctr">
            <a:prstTxWarp prst="textNoShape">
              <a:avLst/>
            </a:prstTxWarp>
          </a:bodyPr>
          <a:lstStyle/>
          <a:p>
            <a:pPr algn="ctr" eaLnBrk="0" hangingPunct="0"/>
            <a:endParaRPr lang="en-US"/>
          </a:p>
        </p:txBody>
      </p:sp>
      <p:sp>
        <p:nvSpPr>
          <p:cNvPr id="21508" name="Rectangle 8">
            <a:extLst>
              <a:ext uri="{FF2B5EF4-FFF2-40B4-BE49-F238E27FC236}">
                <a16:creationId xmlns:a16="http://schemas.microsoft.com/office/drawing/2014/main" id="{75DF4775-3135-8BF3-D46D-25DEDFAC647F}"/>
              </a:ext>
            </a:extLst>
          </p:cNvPr>
          <p:cNvSpPr>
            <a:spLocks noGrp="1" noChangeArrowheads="1"/>
          </p:cNvSpPr>
          <p:nvPr>
            <p:ph type="ctrTitle"/>
          </p:nvPr>
        </p:nvSpPr>
        <p:spPr bwMode="auto">
          <a:xfrm>
            <a:off x="609600" y="944563"/>
            <a:ext cx="7772400" cy="1798637"/>
          </a:xfrm>
          <a:prstGeom prst="rect">
            <a:avLst/>
          </a:prstGeom>
          <a:noFill/>
          <a:ln>
            <a:miter lim="800000"/>
            <a:headEnd/>
            <a:tailEnd/>
          </a:ln>
        </p:spPr>
        <p:txBody>
          <a:bodyPr vert="horz" wrap="square" lIns="91440" tIns="45720" rIns="91440" bIns="45720" numCol="1" anchor="ctr" anchorCtr="0" compatLnSpc="1">
            <a:prstTxWarp prst="textNoShape">
              <a:avLst/>
            </a:prstTxWarp>
          </a:bodyPr>
          <a:lstStyle/>
          <a:p>
            <a:pPr algn="ctr" eaLnBrk="1" hangingPunct="1"/>
            <a:r>
              <a:rPr lang="en-US" b="1"/>
              <a:t>Project Key Takeaways</a:t>
            </a:r>
            <a:br>
              <a:rPr lang="en-US" b="1"/>
            </a:br>
            <a:br>
              <a:rPr lang="en-US" b="1"/>
            </a:br>
            <a:br>
              <a:rPr lang="en-US" b="1"/>
            </a:br>
            <a:endParaRPr lang="en-US" b="1">
              <a:solidFill>
                <a:srgbClr val="FFFFFF"/>
              </a:solidFill>
            </a:endParaRPr>
          </a:p>
        </p:txBody>
      </p:sp>
      <p:sp>
        <p:nvSpPr>
          <p:cNvPr id="21512" name="Rectangle 8">
            <a:extLst>
              <a:ext uri="{FF2B5EF4-FFF2-40B4-BE49-F238E27FC236}">
                <a16:creationId xmlns:a16="http://schemas.microsoft.com/office/drawing/2014/main" id="{EFEFCF8A-D618-49D8-DDC7-74AE757F2DAC}"/>
              </a:ext>
            </a:extLst>
          </p:cNvPr>
          <p:cNvSpPr>
            <a:spLocks noChangeArrowheads="1"/>
          </p:cNvSpPr>
          <p:nvPr/>
        </p:nvSpPr>
        <p:spPr bwMode="auto">
          <a:xfrm>
            <a:off x="10144125" y="6567488"/>
            <a:ext cx="184150" cy="457200"/>
          </a:xfrm>
          <a:prstGeom prst="rect">
            <a:avLst/>
          </a:prstGeom>
          <a:noFill/>
          <a:ln w="9525">
            <a:noFill/>
            <a:miter lim="800000"/>
            <a:headEnd/>
            <a:tailEnd/>
          </a:ln>
        </p:spPr>
        <p:txBody>
          <a:bodyPr wrap="none">
            <a:prstTxWarp prst="textNoShape">
              <a:avLst/>
            </a:prstTxWarp>
            <a:spAutoFit/>
          </a:bodyPr>
          <a:lstStyle/>
          <a:p>
            <a:endParaRPr lang="en-US"/>
          </a:p>
        </p:txBody>
      </p:sp>
      <p:sp>
        <p:nvSpPr>
          <p:cNvPr id="6" name="TextBox 5">
            <a:extLst>
              <a:ext uri="{FF2B5EF4-FFF2-40B4-BE49-F238E27FC236}">
                <a16:creationId xmlns:a16="http://schemas.microsoft.com/office/drawing/2014/main" id="{32C29764-A813-5E32-4DBC-36322C7BC236}"/>
              </a:ext>
            </a:extLst>
          </p:cNvPr>
          <p:cNvSpPr txBox="1"/>
          <p:nvPr/>
        </p:nvSpPr>
        <p:spPr>
          <a:xfrm>
            <a:off x="611511" y="1485382"/>
            <a:ext cx="7358963" cy="4585871"/>
          </a:xfrm>
          <a:prstGeom prst="rect">
            <a:avLst/>
          </a:prstGeom>
          <a:noFill/>
        </p:spPr>
        <p:txBody>
          <a:bodyPr wrap="square" lIns="91440" tIns="45720" rIns="91440" bIns="45720" rtlCol="0" anchor="t">
            <a:spAutoFit/>
          </a:bodyPr>
          <a:lstStyle/>
          <a:p>
            <a:r>
              <a:rPr lang="en-US" sz="1800" dirty="0">
                <a:solidFill>
                  <a:schemeClr val="bg1"/>
                </a:solidFill>
                <a:latin typeface="Arial"/>
                <a:ea typeface="ＭＳ Ｐゴシック"/>
              </a:rPr>
              <a:t>While we did not meet the expectations that we had set for ourselves for this project, we learned some important lessons </a:t>
            </a:r>
            <a:endParaRPr lang="en-US" sz="1800" dirty="0">
              <a:solidFill>
                <a:schemeClr val="bg1"/>
              </a:solidFill>
            </a:endParaRPr>
          </a:p>
          <a:p>
            <a:pPr marL="285750" indent="-285750">
              <a:buFont typeface="Arial" panose="020B0604020202020204" pitchFamily="34" charset="0"/>
              <a:buChar char="•"/>
            </a:pPr>
            <a:endParaRPr lang="en-US" sz="1800" dirty="0">
              <a:solidFill>
                <a:schemeClr val="bg1"/>
              </a:solidFill>
            </a:endParaRPr>
          </a:p>
          <a:p>
            <a:pPr marL="285750" indent="-285750">
              <a:buFont typeface="Arial" panose="020B0604020202020204" pitchFamily="34" charset="0"/>
              <a:buChar char="•"/>
            </a:pPr>
            <a:r>
              <a:rPr lang="en-US" sz="1800" dirty="0">
                <a:solidFill>
                  <a:schemeClr val="bg1"/>
                </a:solidFill>
                <a:latin typeface="Arial"/>
                <a:ea typeface="ＭＳ Ｐゴシック"/>
              </a:rPr>
              <a:t>Debugging a PCB is difficult, especially when there are many </a:t>
            </a:r>
            <a:r>
              <a:rPr lang="en-US" sz="2000" dirty="0">
                <a:solidFill>
                  <a:schemeClr val="bg1"/>
                </a:solidFill>
                <a:latin typeface="Arial"/>
                <a:ea typeface="ＭＳ Ｐゴシック"/>
              </a:rPr>
              <a:t>moving parts to factor in.</a:t>
            </a:r>
            <a:endParaRPr lang="en-US" sz="2000" dirty="0">
              <a:solidFill>
                <a:schemeClr val="bg1"/>
              </a:solidFill>
            </a:endParaRPr>
          </a:p>
          <a:p>
            <a:pPr marL="285750" indent="-285750">
              <a:buFont typeface="Arial" panose="020B0604020202020204" pitchFamily="34" charset="0"/>
              <a:buChar char="•"/>
            </a:pPr>
            <a:r>
              <a:rPr lang="en-US" sz="2000" dirty="0">
                <a:solidFill>
                  <a:schemeClr val="bg1"/>
                </a:solidFill>
                <a:latin typeface="Arial"/>
                <a:ea typeface="ＭＳ Ｐゴシック"/>
              </a:rPr>
              <a:t>The smaller the PCB, the harder it is to solder correctly. Connections may be shorted or left hanging. It is very difficult determine these with your naked eye. </a:t>
            </a:r>
            <a:endParaRPr lang="en-US" sz="2000" dirty="0">
              <a:solidFill>
                <a:schemeClr val="bg1"/>
              </a:solidFill>
            </a:endParaRPr>
          </a:p>
          <a:p>
            <a:pPr marL="285750" indent="-285750">
              <a:buFont typeface="Arial" panose="020B0604020202020204" pitchFamily="34" charset="0"/>
              <a:buChar char="•"/>
            </a:pPr>
            <a:r>
              <a:rPr lang="en-US" sz="2000" dirty="0">
                <a:solidFill>
                  <a:schemeClr val="bg1"/>
                </a:solidFill>
                <a:latin typeface="Arial"/>
                <a:ea typeface="ＭＳ Ｐゴシック"/>
              </a:rPr>
              <a:t>Have multiple sets of parts and PCBs ready to go. We lost a lot of time waiting for parts to arrive during development.</a:t>
            </a:r>
          </a:p>
          <a:p>
            <a:pPr marL="285750" indent="-285750">
              <a:buFont typeface="Arial" panose="020B0604020202020204" pitchFamily="34" charset="0"/>
              <a:buChar char="•"/>
            </a:pPr>
            <a:r>
              <a:rPr lang="en-US" sz="2000" dirty="0">
                <a:solidFill>
                  <a:schemeClr val="bg1"/>
                </a:solidFill>
                <a:latin typeface="Arial"/>
                <a:ea typeface="ＭＳ Ｐゴシック"/>
              </a:rPr>
              <a:t>We Learned a lot about the Communication used for SWD in flashing commercial chips, And I2C protocols.</a:t>
            </a:r>
          </a:p>
          <a:p>
            <a:pPr marL="285750" indent="-285750">
              <a:buFont typeface="Arial" panose="020B0604020202020204" pitchFamily="34" charset="0"/>
              <a:buChar char="•"/>
            </a:pPr>
            <a:r>
              <a:rPr lang="en-US" sz="2000" dirty="0">
                <a:solidFill>
                  <a:schemeClr val="bg1"/>
                </a:solidFill>
                <a:latin typeface="Arial"/>
                <a:ea typeface="ＭＳ Ｐゴシック"/>
              </a:rPr>
              <a:t>Because our Sensor uses I2C it is difficult to communicate with it without a chip.</a:t>
            </a:r>
          </a:p>
          <a:p>
            <a:pPr marL="285750" indent="-285750">
              <a:buFont typeface="Arial" panose="020B0604020202020204" pitchFamily="34" charset="0"/>
              <a:buChar char="•"/>
            </a:pPr>
            <a:endParaRPr lang="en-US" sz="2000" dirty="0">
              <a:solidFill>
                <a:schemeClr val="bg1"/>
              </a:solidFill>
            </a:endParaRPr>
          </a:p>
        </p:txBody>
      </p:sp>
    </p:spTree>
    <p:extLst>
      <p:ext uri="{BB962C8B-B14F-4D97-AF65-F5344CB8AC3E}">
        <p14:creationId xmlns:p14="http://schemas.microsoft.com/office/powerpoint/2010/main" val="15029247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Line 4"/>
          <p:cNvSpPr>
            <a:spLocks noChangeShapeType="1"/>
          </p:cNvSpPr>
          <p:nvPr/>
        </p:nvSpPr>
        <p:spPr bwMode="auto">
          <a:xfrm>
            <a:off x="76200" y="2219325"/>
            <a:ext cx="8991600" cy="0"/>
          </a:xfrm>
          <a:prstGeom prst="line">
            <a:avLst/>
          </a:prstGeom>
          <a:noFill/>
          <a:ln w="57150">
            <a:solidFill>
              <a:srgbClr val="C0C0C0"/>
            </a:solidFill>
            <a:round/>
            <a:headEnd/>
            <a:tailEnd/>
          </a:ln>
        </p:spPr>
        <p:txBody>
          <a:bodyPr wrap="none" anchor="ctr">
            <a:prstTxWarp prst="textNoShape">
              <a:avLst/>
            </a:prstTxWarp>
          </a:bodyPr>
          <a:lstStyle/>
          <a:p>
            <a:endParaRPr lang="en-US"/>
          </a:p>
        </p:txBody>
      </p:sp>
      <p:sp>
        <p:nvSpPr>
          <p:cNvPr id="21505" name="Rectangle 2"/>
          <p:cNvSpPr>
            <a:spLocks noChangeArrowheads="1"/>
          </p:cNvSpPr>
          <p:nvPr/>
        </p:nvSpPr>
        <p:spPr bwMode="auto">
          <a:xfrm>
            <a:off x="-76200" y="0"/>
            <a:ext cx="9144000" cy="6858000"/>
          </a:xfrm>
          <a:prstGeom prst="rect">
            <a:avLst/>
          </a:prstGeom>
          <a:solidFill>
            <a:srgbClr val="9F0305"/>
          </a:solidFill>
          <a:ln w="152400">
            <a:solidFill>
              <a:srgbClr val="C0C0C0"/>
            </a:solidFill>
            <a:miter lim="800000"/>
            <a:headEnd/>
            <a:tailEnd/>
          </a:ln>
        </p:spPr>
        <p:txBody>
          <a:bodyPr wrap="none" anchor="ctr">
            <a:prstTxWarp prst="textNoShape">
              <a:avLst/>
            </a:prstTxWarp>
          </a:bodyPr>
          <a:lstStyle/>
          <a:p>
            <a:pPr algn="ctr" eaLnBrk="0" hangingPunct="0"/>
            <a:endParaRPr lang="en-US"/>
          </a:p>
        </p:txBody>
      </p:sp>
      <p:sp>
        <p:nvSpPr>
          <p:cNvPr id="21507" name="Rectangle 7"/>
          <p:cNvSpPr>
            <a:spLocks noChangeArrowheads="1"/>
          </p:cNvSpPr>
          <p:nvPr/>
        </p:nvSpPr>
        <p:spPr bwMode="auto">
          <a:xfrm>
            <a:off x="0" y="762000"/>
            <a:ext cx="9144000" cy="1219200"/>
          </a:xfrm>
          <a:prstGeom prst="rect">
            <a:avLst/>
          </a:prstGeom>
          <a:noFill/>
          <a:ln w="152400">
            <a:noFill/>
            <a:miter lim="800000"/>
            <a:headEnd/>
            <a:tailEnd/>
          </a:ln>
        </p:spPr>
        <p:txBody>
          <a:bodyPr wrap="none" anchor="ctr">
            <a:prstTxWarp prst="textNoShape">
              <a:avLst/>
            </a:prstTxWarp>
          </a:bodyPr>
          <a:lstStyle/>
          <a:p>
            <a:pPr algn="ctr" eaLnBrk="0" hangingPunct="0"/>
            <a:endParaRPr lang="en-US"/>
          </a:p>
        </p:txBody>
      </p:sp>
      <p:sp>
        <p:nvSpPr>
          <p:cNvPr id="21508" name="Rectangle 8"/>
          <p:cNvSpPr>
            <a:spLocks noGrp="1" noChangeArrowheads="1"/>
          </p:cNvSpPr>
          <p:nvPr>
            <p:ph type="ctrTitle"/>
          </p:nvPr>
        </p:nvSpPr>
        <p:spPr bwMode="auto">
          <a:xfrm>
            <a:off x="609600" y="472281"/>
            <a:ext cx="7772400" cy="1798637"/>
          </a:xfrm>
          <a:prstGeom prst="rect">
            <a:avLst/>
          </a:prstGeom>
          <a:noFill/>
          <a:ln>
            <a:miter lim="800000"/>
            <a:headEnd/>
            <a:tailEnd/>
          </a:ln>
        </p:spPr>
        <p:txBody>
          <a:bodyPr vert="horz" wrap="square" lIns="91440" tIns="45720" rIns="91440" bIns="45720" numCol="1" anchor="ctr" anchorCtr="0" compatLnSpc="1">
            <a:prstTxWarp prst="textNoShape">
              <a:avLst/>
            </a:prstTxWarp>
          </a:bodyPr>
          <a:lstStyle/>
          <a:p>
            <a:pPr algn="ctr" eaLnBrk="1" hangingPunct="1"/>
            <a:r>
              <a:rPr lang="en-US" sz="4000" b="1">
                <a:solidFill>
                  <a:srgbClr val="FFFFFF"/>
                </a:solidFill>
              </a:rPr>
              <a:t>Initial Plan</a:t>
            </a:r>
            <a:br>
              <a:rPr lang="en-US" b="1">
                <a:solidFill>
                  <a:srgbClr val="FFFFFF"/>
                </a:solidFill>
              </a:rPr>
            </a:br>
            <a:br>
              <a:rPr lang="en-US" b="1">
                <a:solidFill>
                  <a:srgbClr val="FFFFFF"/>
                </a:solidFill>
              </a:rPr>
            </a:br>
            <a:br>
              <a:rPr lang="en-US" b="1">
                <a:solidFill>
                  <a:srgbClr val="FFFFFF"/>
                </a:solidFill>
              </a:rPr>
            </a:br>
            <a:endParaRPr lang="en-US" b="1">
              <a:solidFill>
                <a:srgbClr val="FFFFFF"/>
              </a:solidFill>
            </a:endParaRPr>
          </a:p>
        </p:txBody>
      </p:sp>
      <p:sp>
        <p:nvSpPr>
          <p:cNvPr id="21512" name="Rectangle 8"/>
          <p:cNvSpPr>
            <a:spLocks noChangeArrowheads="1"/>
          </p:cNvSpPr>
          <p:nvPr/>
        </p:nvSpPr>
        <p:spPr bwMode="auto">
          <a:xfrm>
            <a:off x="10144125" y="6567488"/>
            <a:ext cx="184150" cy="457200"/>
          </a:xfrm>
          <a:prstGeom prst="rect">
            <a:avLst/>
          </a:prstGeom>
          <a:noFill/>
          <a:ln w="9525">
            <a:noFill/>
            <a:miter lim="800000"/>
            <a:headEnd/>
            <a:tailEnd/>
          </a:ln>
        </p:spPr>
        <p:txBody>
          <a:bodyPr wrap="none">
            <a:prstTxWarp prst="textNoShape">
              <a:avLst/>
            </a:prstTxWarp>
            <a:spAutoFit/>
          </a:bodyPr>
          <a:lstStyle/>
          <a:p>
            <a:endParaRPr lang="en-US"/>
          </a:p>
        </p:txBody>
      </p:sp>
      <p:pic>
        <p:nvPicPr>
          <p:cNvPr id="4" name="Picture 3">
            <a:extLst>
              <a:ext uri="{FF2B5EF4-FFF2-40B4-BE49-F238E27FC236}">
                <a16:creationId xmlns:a16="http://schemas.microsoft.com/office/drawing/2014/main" id="{18873CEA-68E6-9AAC-8E2F-27A47785FB91}"/>
              </a:ext>
            </a:extLst>
          </p:cNvPr>
          <p:cNvPicPr/>
          <p:nvPr/>
        </p:nvPicPr>
        <p:blipFill>
          <a:blip r:embed="rId3"/>
          <a:srcRect/>
          <a:stretch>
            <a:fillRect/>
          </a:stretch>
        </p:blipFill>
        <p:spPr>
          <a:xfrm>
            <a:off x="4647188" y="3061493"/>
            <a:ext cx="4202331" cy="3596120"/>
          </a:xfrm>
          <a:prstGeom prst="rect">
            <a:avLst/>
          </a:prstGeom>
          <a:ln/>
        </p:spPr>
      </p:pic>
      <p:sp>
        <p:nvSpPr>
          <p:cNvPr id="7" name="TextBox 6">
            <a:extLst>
              <a:ext uri="{FF2B5EF4-FFF2-40B4-BE49-F238E27FC236}">
                <a16:creationId xmlns:a16="http://schemas.microsoft.com/office/drawing/2014/main" id="{B3E1E8AE-9FA9-7B27-04BD-BF65703955E5}"/>
              </a:ext>
            </a:extLst>
          </p:cNvPr>
          <p:cNvSpPr txBox="1"/>
          <p:nvPr/>
        </p:nvSpPr>
        <p:spPr>
          <a:xfrm>
            <a:off x="76200" y="1163777"/>
            <a:ext cx="4048918" cy="5632311"/>
          </a:xfrm>
          <a:prstGeom prst="rect">
            <a:avLst/>
          </a:prstGeom>
          <a:noFill/>
        </p:spPr>
        <p:txBody>
          <a:bodyPr wrap="square" rtlCol="0">
            <a:spAutoFit/>
          </a:bodyPr>
          <a:lstStyle/>
          <a:p>
            <a:pPr marL="285750" indent="-285750">
              <a:buFont typeface="Arial" panose="020B0604020202020204" pitchFamily="34" charset="0"/>
              <a:buChar char="•"/>
            </a:pPr>
            <a:r>
              <a:rPr lang="en-US" sz="1800">
                <a:solidFill>
                  <a:schemeClr val="bg1"/>
                </a:solidFill>
              </a:rPr>
              <a:t>We aimed to create a Custom PCB with a Sensor capable of measuring Blood Oxygen level and heart rate. A motor or LED would be triggered when either went above a set level.</a:t>
            </a:r>
          </a:p>
          <a:p>
            <a:pPr marL="285750" indent="-285750">
              <a:buFont typeface="Arial" panose="020B0604020202020204" pitchFamily="34" charset="0"/>
              <a:buChar char="•"/>
            </a:pPr>
            <a:endParaRPr lang="en-US" sz="1800">
              <a:solidFill>
                <a:schemeClr val="bg1"/>
              </a:solidFill>
            </a:endParaRPr>
          </a:p>
          <a:p>
            <a:pPr marL="285750" indent="-285750">
              <a:buFont typeface="Arial" panose="020B0604020202020204" pitchFamily="34" charset="0"/>
              <a:buChar char="•"/>
            </a:pPr>
            <a:r>
              <a:rPr lang="en-US" sz="1800">
                <a:solidFill>
                  <a:schemeClr val="bg1"/>
                </a:solidFill>
              </a:rPr>
              <a:t>We used a STM32WB55xx chip to enable Bluetooth connection in the future beyond the scope of this project.</a:t>
            </a:r>
          </a:p>
          <a:p>
            <a:pPr marL="285750" indent="-285750">
              <a:buFont typeface="Arial" panose="020B0604020202020204" pitchFamily="34" charset="0"/>
              <a:buChar char="•"/>
            </a:pPr>
            <a:endParaRPr lang="en-US" sz="1800">
              <a:solidFill>
                <a:schemeClr val="bg1"/>
              </a:solidFill>
            </a:endParaRPr>
          </a:p>
          <a:p>
            <a:pPr marL="285750" indent="-285750">
              <a:buFont typeface="Arial" panose="020B0604020202020204" pitchFamily="34" charset="0"/>
              <a:buChar char="•"/>
            </a:pPr>
            <a:r>
              <a:rPr lang="en-US" sz="1800">
                <a:solidFill>
                  <a:schemeClr val="bg1"/>
                </a:solidFill>
              </a:rPr>
              <a:t>Our device was designed to be powered by USB-C connection in this first prototype stage.</a:t>
            </a:r>
          </a:p>
          <a:p>
            <a:pPr marL="285750" indent="-285750">
              <a:buFont typeface="Arial" panose="020B0604020202020204" pitchFamily="34" charset="0"/>
              <a:buChar char="•"/>
            </a:pPr>
            <a:endParaRPr lang="en-US" sz="1800">
              <a:solidFill>
                <a:schemeClr val="bg1"/>
              </a:solidFill>
            </a:endParaRPr>
          </a:p>
          <a:p>
            <a:pPr marL="285750" indent="-285750">
              <a:buFont typeface="Arial" panose="020B0604020202020204" pitchFamily="34" charset="0"/>
              <a:buChar char="•"/>
            </a:pPr>
            <a:r>
              <a:rPr lang="en-US" sz="1800">
                <a:solidFill>
                  <a:schemeClr val="bg1"/>
                </a:solidFill>
              </a:rPr>
              <a:t>We also purchased a DEV board with this same chip to aid in developing our PCB.</a:t>
            </a:r>
          </a:p>
          <a:p>
            <a:pPr marL="285750" indent="-285750">
              <a:buFont typeface="Arial" panose="020B0604020202020204" pitchFamily="34" charset="0"/>
              <a:buChar char="•"/>
            </a:pPr>
            <a:endParaRPr lang="en-US" sz="1800">
              <a:solidFill>
                <a:schemeClr val="bg1"/>
              </a:solidFill>
            </a:endParaRPr>
          </a:p>
        </p:txBody>
      </p:sp>
      <p:pic>
        <p:nvPicPr>
          <p:cNvPr id="9" name="Picture 8">
            <a:extLst>
              <a:ext uri="{FF2B5EF4-FFF2-40B4-BE49-F238E27FC236}">
                <a16:creationId xmlns:a16="http://schemas.microsoft.com/office/drawing/2014/main" id="{FF525515-01BF-4DF2-AA30-6BA825E307F4}"/>
              </a:ext>
            </a:extLst>
          </p:cNvPr>
          <p:cNvPicPr>
            <a:picLocks noChangeAspect="1"/>
          </p:cNvPicPr>
          <p:nvPr/>
        </p:nvPicPr>
        <p:blipFill rotWithShape="1">
          <a:blip r:embed="rId4"/>
          <a:srcRect l="6289" r="4258"/>
          <a:stretch/>
        </p:blipFill>
        <p:spPr>
          <a:xfrm>
            <a:off x="4647188" y="1008692"/>
            <a:ext cx="4202331" cy="2005176"/>
          </a:xfrm>
          <a:prstGeom prst="rect">
            <a:avLst/>
          </a:prstGeom>
        </p:spPr>
      </p:pic>
    </p:spTree>
    <p:extLst>
      <p:ext uri="{BB962C8B-B14F-4D97-AF65-F5344CB8AC3E}">
        <p14:creationId xmlns:p14="http://schemas.microsoft.com/office/powerpoint/2010/main" val="34181854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Line 4"/>
          <p:cNvSpPr>
            <a:spLocks noChangeShapeType="1"/>
          </p:cNvSpPr>
          <p:nvPr/>
        </p:nvSpPr>
        <p:spPr bwMode="auto">
          <a:xfrm>
            <a:off x="76200" y="2219325"/>
            <a:ext cx="8991600" cy="0"/>
          </a:xfrm>
          <a:prstGeom prst="line">
            <a:avLst/>
          </a:prstGeom>
          <a:noFill/>
          <a:ln w="57150">
            <a:solidFill>
              <a:srgbClr val="C0C0C0"/>
            </a:solidFill>
            <a:round/>
            <a:headEnd/>
            <a:tailEnd/>
          </a:ln>
        </p:spPr>
        <p:txBody>
          <a:bodyPr wrap="none" anchor="ctr">
            <a:prstTxWarp prst="textNoShape">
              <a:avLst/>
            </a:prstTxWarp>
          </a:bodyPr>
          <a:lstStyle/>
          <a:p>
            <a:endParaRPr lang="en-US"/>
          </a:p>
        </p:txBody>
      </p:sp>
      <p:sp>
        <p:nvSpPr>
          <p:cNvPr id="21505" name="Rectangle 2"/>
          <p:cNvSpPr>
            <a:spLocks noChangeArrowheads="1"/>
          </p:cNvSpPr>
          <p:nvPr/>
        </p:nvSpPr>
        <p:spPr bwMode="auto">
          <a:xfrm>
            <a:off x="-76200" y="0"/>
            <a:ext cx="9144000" cy="6858000"/>
          </a:xfrm>
          <a:prstGeom prst="rect">
            <a:avLst/>
          </a:prstGeom>
          <a:solidFill>
            <a:srgbClr val="9F0305"/>
          </a:solidFill>
          <a:ln w="152400">
            <a:solidFill>
              <a:srgbClr val="C0C0C0"/>
            </a:solidFill>
            <a:miter lim="800000"/>
            <a:headEnd/>
            <a:tailEnd/>
          </a:ln>
        </p:spPr>
        <p:txBody>
          <a:bodyPr wrap="none" anchor="ctr">
            <a:prstTxWarp prst="textNoShape">
              <a:avLst/>
            </a:prstTxWarp>
          </a:bodyPr>
          <a:lstStyle/>
          <a:p>
            <a:pPr algn="ctr" eaLnBrk="0" hangingPunct="0"/>
            <a:endParaRPr lang="en-US"/>
          </a:p>
        </p:txBody>
      </p:sp>
      <p:sp>
        <p:nvSpPr>
          <p:cNvPr id="21507" name="Rectangle 7"/>
          <p:cNvSpPr>
            <a:spLocks noChangeArrowheads="1"/>
          </p:cNvSpPr>
          <p:nvPr/>
        </p:nvSpPr>
        <p:spPr bwMode="auto">
          <a:xfrm>
            <a:off x="0" y="762000"/>
            <a:ext cx="9144000" cy="1219200"/>
          </a:xfrm>
          <a:prstGeom prst="rect">
            <a:avLst/>
          </a:prstGeom>
          <a:noFill/>
          <a:ln w="152400">
            <a:noFill/>
            <a:miter lim="800000"/>
            <a:headEnd/>
            <a:tailEnd/>
          </a:ln>
        </p:spPr>
        <p:txBody>
          <a:bodyPr wrap="none" anchor="ctr">
            <a:prstTxWarp prst="textNoShape">
              <a:avLst/>
            </a:prstTxWarp>
          </a:bodyPr>
          <a:lstStyle/>
          <a:p>
            <a:pPr algn="ctr" eaLnBrk="0" hangingPunct="0"/>
            <a:endParaRPr lang="en-US"/>
          </a:p>
        </p:txBody>
      </p:sp>
      <p:sp>
        <p:nvSpPr>
          <p:cNvPr id="21508" name="Rectangle 8"/>
          <p:cNvSpPr>
            <a:spLocks noGrp="1" noChangeArrowheads="1"/>
          </p:cNvSpPr>
          <p:nvPr>
            <p:ph type="ctrTitle"/>
          </p:nvPr>
        </p:nvSpPr>
        <p:spPr bwMode="auto">
          <a:xfrm>
            <a:off x="609600" y="472281"/>
            <a:ext cx="7772400" cy="1798637"/>
          </a:xfrm>
          <a:prstGeom prst="rect">
            <a:avLst/>
          </a:prstGeom>
          <a:noFill/>
          <a:ln>
            <a:miter lim="800000"/>
            <a:headEnd/>
            <a:tailEnd/>
          </a:ln>
        </p:spPr>
        <p:txBody>
          <a:bodyPr vert="horz" wrap="square" lIns="91440" tIns="45720" rIns="91440" bIns="45720" numCol="1" anchor="ctr" anchorCtr="0" compatLnSpc="1">
            <a:prstTxWarp prst="textNoShape">
              <a:avLst/>
            </a:prstTxWarp>
          </a:bodyPr>
          <a:lstStyle/>
          <a:p>
            <a:pPr algn="ctr" eaLnBrk="1" hangingPunct="1"/>
            <a:r>
              <a:rPr lang="en-US" sz="4000" b="1">
                <a:solidFill>
                  <a:srgbClr val="FFFFFF"/>
                </a:solidFill>
              </a:rPr>
              <a:t>Creating Our PCB: Schematic</a:t>
            </a:r>
            <a:br>
              <a:rPr lang="en-US" b="1"/>
            </a:br>
            <a:br>
              <a:rPr lang="en-US" b="1"/>
            </a:br>
            <a:br>
              <a:rPr lang="en-US" b="1"/>
            </a:br>
            <a:endParaRPr lang="en-US" b="1">
              <a:solidFill>
                <a:srgbClr val="FFFFFF"/>
              </a:solidFill>
            </a:endParaRPr>
          </a:p>
        </p:txBody>
      </p:sp>
      <p:sp>
        <p:nvSpPr>
          <p:cNvPr id="21512" name="Rectangle 8"/>
          <p:cNvSpPr>
            <a:spLocks noChangeArrowheads="1"/>
          </p:cNvSpPr>
          <p:nvPr/>
        </p:nvSpPr>
        <p:spPr bwMode="auto">
          <a:xfrm>
            <a:off x="10144125" y="6567488"/>
            <a:ext cx="184150" cy="457200"/>
          </a:xfrm>
          <a:prstGeom prst="rect">
            <a:avLst/>
          </a:prstGeom>
          <a:noFill/>
          <a:ln w="9525">
            <a:noFill/>
            <a:miter lim="800000"/>
            <a:headEnd/>
            <a:tailEnd/>
          </a:ln>
        </p:spPr>
        <p:txBody>
          <a:bodyPr wrap="none">
            <a:prstTxWarp prst="textNoShape">
              <a:avLst/>
            </a:prstTxWarp>
            <a:spAutoFit/>
          </a:bodyPr>
          <a:lstStyle/>
          <a:p>
            <a:endParaRPr lang="en-US"/>
          </a:p>
        </p:txBody>
      </p:sp>
      <p:pic>
        <p:nvPicPr>
          <p:cNvPr id="3" name="Picture 2" descr="A computer diagram of a circuit board&#10;&#10;AI-generated content may be incorrect.">
            <a:extLst>
              <a:ext uri="{FF2B5EF4-FFF2-40B4-BE49-F238E27FC236}">
                <a16:creationId xmlns:a16="http://schemas.microsoft.com/office/drawing/2014/main" id="{D8007C86-E21A-CC86-3A30-6206C4D8358C}"/>
              </a:ext>
            </a:extLst>
          </p:cNvPr>
          <p:cNvPicPr>
            <a:picLocks noChangeAspect="1"/>
          </p:cNvPicPr>
          <p:nvPr/>
        </p:nvPicPr>
        <p:blipFill>
          <a:blip r:embed="rId3"/>
          <a:stretch>
            <a:fillRect/>
          </a:stretch>
        </p:blipFill>
        <p:spPr>
          <a:xfrm>
            <a:off x="610289" y="1374425"/>
            <a:ext cx="7292443" cy="5102159"/>
          </a:xfrm>
          <a:prstGeom prst="rect">
            <a:avLst/>
          </a:prstGeom>
        </p:spPr>
      </p:pic>
    </p:spTree>
    <p:extLst>
      <p:ext uri="{BB962C8B-B14F-4D97-AF65-F5344CB8AC3E}">
        <p14:creationId xmlns:p14="http://schemas.microsoft.com/office/powerpoint/2010/main" val="5928872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76AD1B-6036-19AE-11D2-38FD617B9BCE}"/>
            </a:ext>
          </a:extLst>
        </p:cNvPr>
        <p:cNvGrpSpPr/>
        <p:nvPr/>
      </p:nvGrpSpPr>
      <p:grpSpPr>
        <a:xfrm>
          <a:off x="0" y="0"/>
          <a:ext cx="0" cy="0"/>
          <a:chOff x="0" y="0"/>
          <a:chExt cx="0" cy="0"/>
        </a:xfrm>
      </p:grpSpPr>
      <p:sp>
        <p:nvSpPr>
          <p:cNvPr id="21506" name="Line 4">
            <a:extLst>
              <a:ext uri="{FF2B5EF4-FFF2-40B4-BE49-F238E27FC236}">
                <a16:creationId xmlns:a16="http://schemas.microsoft.com/office/drawing/2014/main" id="{1CF10D8E-9588-71F7-0301-6186CEB4347E}"/>
              </a:ext>
            </a:extLst>
          </p:cNvPr>
          <p:cNvSpPr>
            <a:spLocks noChangeShapeType="1"/>
          </p:cNvSpPr>
          <p:nvPr/>
        </p:nvSpPr>
        <p:spPr bwMode="auto">
          <a:xfrm>
            <a:off x="76200" y="2219325"/>
            <a:ext cx="8991600" cy="0"/>
          </a:xfrm>
          <a:prstGeom prst="line">
            <a:avLst/>
          </a:prstGeom>
          <a:noFill/>
          <a:ln w="57150">
            <a:solidFill>
              <a:srgbClr val="C0C0C0"/>
            </a:solidFill>
            <a:round/>
            <a:headEnd/>
            <a:tailEnd/>
          </a:ln>
        </p:spPr>
        <p:txBody>
          <a:bodyPr wrap="none" anchor="ctr">
            <a:prstTxWarp prst="textNoShape">
              <a:avLst/>
            </a:prstTxWarp>
          </a:bodyPr>
          <a:lstStyle/>
          <a:p>
            <a:endParaRPr lang="en-US"/>
          </a:p>
        </p:txBody>
      </p:sp>
      <p:sp>
        <p:nvSpPr>
          <p:cNvPr id="21505" name="Rectangle 2">
            <a:extLst>
              <a:ext uri="{FF2B5EF4-FFF2-40B4-BE49-F238E27FC236}">
                <a16:creationId xmlns:a16="http://schemas.microsoft.com/office/drawing/2014/main" id="{29DA5FA6-3137-E889-F0B0-E761D092115D}"/>
              </a:ext>
            </a:extLst>
          </p:cNvPr>
          <p:cNvSpPr>
            <a:spLocks noChangeArrowheads="1"/>
          </p:cNvSpPr>
          <p:nvPr/>
        </p:nvSpPr>
        <p:spPr bwMode="auto">
          <a:xfrm>
            <a:off x="-76200" y="0"/>
            <a:ext cx="9144000" cy="6858000"/>
          </a:xfrm>
          <a:prstGeom prst="rect">
            <a:avLst/>
          </a:prstGeom>
          <a:solidFill>
            <a:srgbClr val="9F0305"/>
          </a:solidFill>
          <a:ln w="152400">
            <a:solidFill>
              <a:srgbClr val="C0C0C0"/>
            </a:solidFill>
            <a:miter lim="800000"/>
            <a:headEnd/>
            <a:tailEnd/>
          </a:ln>
        </p:spPr>
        <p:txBody>
          <a:bodyPr wrap="none" anchor="ctr">
            <a:prstTxWarp prst="textNoShape">
              <a:avLst/>
            </a:prstTxWarp>
          </a:bodyPr>
          <a:lstStyle/>
          <a:p>
            <a:pPr algn="ctr" eaLnBrk="0" hangingPunct="0"/>
            <a:endParaRPr lang="en-US"/>
          </a:p>
        </p:txBody>
      </p:sp>
      <p:sp>
        <p:nvSpPr>
          <p:cNvPr id="21507" name="Rectangle 7">
            <a:extLst>
              <a:ext uri="{FF2B5EF4-FFF2-40B4-BE49-F238E27FC236}">
                <a16:creationId xmlns:a16="http://schemas.microsoft.com/office/drawing/2014/main" id="{18855748-9039-DD49-51F7-F82B99DB346A}"/>
              </a:ext>
            </a:extLst>
          </p:cNvPr>
          <p:cNvSpPr>
            <a:spLocks noChangeArrowheads="1"/>
          </p:cNvSpPr>
          <p:nvPr/>
        </p:nvSpPr>
        <p:spPr bwMode="auto">
          <a:xfrm>
            <a:off x="0" y="762000"/>
            <a:ext cx="9144000" cy="1219200"/>
          </a:xfrm>
          <a:prstGeom prst="rect">
            <a:avLst/>
          </a:prstGeom>
          <a:noFill/>
          <a:ln w="152400">
            <a:noFill/>
            <a:miter lim="800000"/>
            <a:headEnd/>
            <a:tailEnd/>
          </a:ln>
        </p:spPr>
        <p:txBody>
          <a:bodyPr wrap="none" anchor="ctr">
            <a:prstTxWarp prst="textNoShape">
              <a:avLst/>
            </a:prstTxWarp>
          </a:bodyPr>
          <a:lstStyle/>
          <a:p>
            <a:pPr algn="ctr" eaLnBrk="0" hangingPunct="0"/>
            <a:endParaRPr lang="en-US"/>
          </a:p>
        </p:txBody>
      </p:sp>
      <p:sp>
        <p:nvSpPr>
          <p:cNvPr id="21508" name="Rectangle 8">
            <a:extLst>
              <a:ext uri="{FF2B5EF4-FFF2-40B4-BE49-F238E27FC236}">
                <a16:creationId xmlns:a16="http://schemas.microsoft.com/office/drawing/2014/main" id="{E4B0728B-F466-66ED-1D82-3E2AA46CA1E5}"/>
              </a:ext>
            </a:extLst>
          </p:cNvPr>
          <p:cNvSpPr>
            <a:spLocks noGrp="1" noChangeArrowheads="1"/>
          </p:cNvSpPr>
          <p:nvPr>
            <p:ph type="ctrTitle"/>
          </p:nvPr>
        </p:nvSpPr>
        <p:spPr bwMode="auto">
          <a:xfrm>
            <a:off x="609600" y="472281"/>
            <a:ext cx="7772400" cy="1798637"/>
          </a:xfrm>
          <a:prstGeom prst="rect">
            <a:avLst/>
          </a:prstGeom>
          <a:noFill/>
          <a:ln>
            <a:miter lim="800000"/>
            <a:headEnd/>
            <a:tailEnd/>
          </a:ln>
        </p:spPr>
        <p:txBody>
          <a:bodyPr vert="horz" wrap="square" lIns="91440" tIns="45720" rIns="91440" bIns="45720" numCol="1" anchor="ctr" anchorCtr="0" compatLnSpc="1">
            <a:prstTxWarp prst="textNoShape">
              <a:avLst/>
            </a:prstTxWarp>
          </a:bodyPr>
          <a:lstStyle/>
          <a:p>
            <a:pPr algn="ctr" eaLnBrk="1" hangingPunct="1"/>
            <a:r>
              <a:rPr lang="en-US" sz="4000" b="1">
                <a:solidFill>
                  <a:srgbClr val="FFFFFF"/>
                </a:solidFill>
              </a:rPr>
              <a:t>Creating Our PCB: Layout</a:t>
            </a:r>
            <a:br>
              <a:rPr lang="en-US" b="1"/>
            </a:br>
            <a:br>
              <a:rPr lang="en-US" b="1"/>
            </a:br>
            <a:br>
              <a:rPr lang="en-US" b="1"/>
            </a:br>
            <a:endParaRPr lang="en-US" b="1">
              <a:solidFill>
                <a:srgbClr val="FFFFFF"/>
              </a:solidFill>
            </a:endParaRPr>
          </a:p>
        </p:txBody>
      </p:sp>
      <p:sp>
        <p:nvSpPr>
          <p:cNvPr id="21512" name="Rectangle 8">
            <a:extLst>
              <a:ext uri="{FF2B5EF4-FFF2-40B4-BE49-F238E27FC236}">
                <a16:creationId xmlns:a16="http://schemas.microsoft.com/office/drawing/2014/main" id="{C4C46E1A-50FC-FC58-C473-4C59A4106F94}"/>
              </a:ext>
            </a:extLst>
          </p:cNvPr>
          <p:cNvSpPr>
            <a:spLocks noChangeArrowheads="1"/>
          </p:cNvSpPr>
          <p:nvPr/>
        </p:nvSpPr>
        <p:spPr bwMode="auto">
          <a:xfrm>
            <a:off x="10144125" y="6567488"/>
            <a:ext cx="184150" cy="457200"/>
          </a:xfrm>
          <a:prstGeom prst="rect">
            <a:avLst/>
          </a:prstGeom>
          <a:noFill/>
          <a:ln w="9525">
            <a:noFill/>
            <a:miter lim="800000"/>
            <a:headEnd/>
            <a:tailEnd/>
          </a:ln>
        </p:spPr>
        <p:txBody>
          <a:bodyPr wrap="none">
            <a:prstTxWarp prst="textNoShape">
              <a:avLst/>
            </a:prstTxWarp>
            <a:spAutoFit/>
          </a:bodyPr>
          <a:lstStyle/>
          <a:p>
            <a:endParaRPr lang="en-US"/>
          </a:p>
        </p:txBody>
      </p:sp>
      <p:pic>
        <p:nvPicPr>
          <p:cNvPr id="2" name="Picture 1" descr="A close up of a circuit board&#10;&#10;AI-generated content may be incorrect.">
            <a:extLst>
              <a:ext uri="{FF2B5EF4-FFF2-40B4-BE49-F238E27FC236}">
                <a16:creationId xmlns:a16="http://schemas.microsoft.com/office/drawing/2014/main" id="{79A774EB-82EA-C0BE-E6CA-80EA93864FD6}"/>
              </a:ext>
            </a:extLst>
          </p:cNvPr>
          <p:cNvPicPr>
            <a:picLocks noChangeAspect="1"/>
          </p:cNvPicPr>
          <p:nvPr/>
        </p:nvPicPr>
        <p:blipFill>
          <a:blip r:embed="rId3"/>
          <a:stretch>
            <a:fillRect/>
          </a:stretch>
        </p:blipFill>
        <p:spPr>
          <a:xfrm>
            <a:off x="341348" y="1716465"/>
            <a:ext cx="8306145" cy="4366364"/>
          </a:xfrm>
          <a:prstGeom prst="rect">
            <a:avLst/>
          </a:prstGeom>
        </p:spPr>
      </p:pic>
    </p:spTree>
    <p:extLst>
      <p:ext uri="{BB962C8B-B14F-4D97-AF65-F5344CB8AC3E}">
        <p14:creationId xmlns:p14="http://schemas.microsoft.com/office/powerpoint/2010/main" val="8930113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76AD1B-6036-19AE-11D2-38FD617B9BCE}"/>
            </a:ext>
          </a:extLst>
        </p:cNvPr>
        <p:cNvGrpSpPr/>
        <p:nvPr/>
      </p:nvGrpSpPr>
      <p:grpSpPr>
        <a:xfrm>
          <a:off x="0" y="0"/>
          <a:ext cx="0" cy="0"/>
          <a:chOff x="0" y="0"/>
          <a:chExt cx="0" cy="0"/>
        </a:xfrm>
      </p:grpSpPr>
      <p:sp>
        <p:nvSpPr>
          <p:cNvPr id="21506" name="Line 4">
            <a:extLst>
              <a:ext uri="{FF2B5EF4-FFF2-40B4-BE49-F238E27FC236}">
                <a16:creationId xmlns:a16="http://schemas.microsoft.com/office/drawing/2014/main" id="{1CF10D8E-9588-71F7-0301-6186CEB4347E}"/>
              </a:ext>
            </a:extLst>
          </p:cNvPr>
          <p:cNvSpPr>
            <a:spLocks noChangeShapeType="1"/>
          </p:cNvSpPr>
          <p:nvPr/>
        </p:nvSpPr>
        <p:spPr bwMode="auto">
          <a:xfrm>
            <a:off x="76200" y="2219325"/>
            <a:ext cx="8991600" cy="0"/>
          </a:xfrm>
          <a:prstGeom prst="line">
            <a:avLst/>
          </a:prstGeom>
          <a:noFill/>
          <a:ln w="57150">
            <a:solidFill>
              <a:srgbClr val="C0C0C0"/>
            </a:solidFill>
            <a:round/>
            <a:headEnd/>
            <a:tailEnd/>
          </a:ln>
        </p:spPr>
        <p:txBody>
          <a:bodyPr wrap="none" anchor="ctr">
            <a:prstTxWarp prst="textNoShape">
              <a:avLst/>
            </a:prstTxWarp>
          </a:bodyPr>
          <a:lstStyle/>
          <a:p>
            <a:endParaRPr lang="en-US"/>
          </a:p>
        </p:txBody>
      </p:sp>
      <p:sp>
        <p:nvSpPr>
          <p:cNvPr id="21505" name="Rectangle 2">
            <a:extLst>
              <a:ext uri="{FF2B5EF4-FFF2-40B4-BE49-F238E27FC236}">
                <a16:creationId xmlns:a16="http://schemas.microsoft.com/office/drawing/2014/main" id="{29DA5FA6-3137-E889-F0B0-E761D092115D}"/>
              </a:ext>
            </a:extLst>
          </p:cNvPr>
          <p:cNvSpPr>
            <a:spLocks noChangeArrowheads="1"/>
          </p:cNvSpPr>
          <p:nvPr/>
        </p:nvSpPr>
        <p:spPr bwMode="auto">
          <a:xfrm>
            <a:off x="-76200" y="0"/>
            <a:ext cx="9144000" cy="6858000"/>
          </a:xfrm>
          <a:prstGeom prst="rect">
            <a:avLst/>
          </a:prstGeom>
          <a:solidFill>
            <a:srgbClr val="9F0305"/>
          </a:solidFill>
          <a:ln w="152400">
            <a:solidFill>
              <a:srgbClr val="C0C0C0"/>
            </a:solidFill>
            <a:miter lim="800000"/>
            <a:headEnd/>
            <a:tailEnd/>
          </a:ln>
        </p:spPr>
        <p:txBody>
          <a:bodyPr wrap="none" anchor="ctr">
            <a:prstTxWarp prst="textNoShape">
              <a:avLst/>
            </a:prstTxWarp>
          </a:bodyPr>
          <a:lstStyle/>
          <a:p>
            <a:pPr algn="ctr" eaLnBrk="0" hangingPunct="0"/>
            <a:endParaRPr lang="en-US"/>
          </a:p>
        </p:txBody>
      </p:sp>
      <p:sp>
        <p:nvSpPr>
          <p:cNvPr id="21507" name="Rectangle 7">
            <a:extLst>
              <a:ext uri="{FF2B5EF4-FFF2-40B4-BE49-F238E27FC236}">
                <a16:creationId xmlns:a16="http://schemas.microsoft.com/office/drawing/2014/main" id="{18855748-9039-DD49-51F7-F82B99DB346A}"/>
              </a:ext>
            </a:extLst>
          </p:cNvPr>
          <p:cNvSpPr>
            <a:spLocks noChangeArrowheads="1"/>
          </p:cNvSpPr>
          <p:nvPr/>
        </p:nvSpPr>
        <p:spPr bwMode="auto">
          <a:xfrm>
            <a:off x="0" y="762000"/>
            <a:ext cx="9144000" cy="1219200"/>
          </a:xfrm>
          <a:prstGeom prst="rect">
            <a:avLst/>
          </a:prstGeom>
          <a:noFill/>
          <a:ln w="152400">
            <a:noFill/>
            <a:miter lim="800000"/>
            <a:headEnd/>
            <a:tailEnd/>
          </a:ln>
        </p:spPr>
        <p:txBody>
          <a:bodyPr wrap="none" anchor="ctr">
            <a:prstTxWarp prst="textNoShape">
              <a:avLst/>
            </a:prstTxWarp>
          </a:bodyPr>
          <a:lstStyle/>
          <a:p>
            <a:pPr algn="ctr" eaLnBrk="0" hangingPunct="0"/>
            <a:endParaRPr lang="en-US"/>
          </a:p>
        </p:txBody>
      </p:sp>
      <p:sp>
        <p:nvSpPr>
          <p:cNvPr id="21508" name="Rectangle 8">
            <a:extLst>
              <a:ext uri="{FF2B5EF4-FFF2-40B4-BE49-F238E27FC236}">
                <a16:creationId xmlns:a16="http://schemas.microsoft.com/office/drawing/2014/main" id="{E4B0728B-F466-66ED-1D82-3E2AA46CA1E5}"/>
              </a:ext>
            </a:extLst>
          </p:cNvPr>
          <p:cNvSpPr>
            <a:spLocks noGrp="1" noChangeArrowheads="1"/>
          </p:cNvSpPr>
          <p:nvPr>
            <p:ph type="ctrTitle"/>
          </p:nvPr>
        </p:nvSpPr>
        <p:spPr bwMode="auto">
          <a:xfrm>
            <a:off x="685800" y="562592"/>
            <a:ext cx="7772400" cy="1798637"/>
          </a:xfrm>
          <a:prstGeom prst="rect">
            <a:avLst/>
          </a:prstGeom>
          <a:noFill/>
          <a:ln>
            <a:miter lim="800000"/>
            <a:headEnd/>
            <a:tailEnd/>
          </a:ln>
        </p:spPr>
        <p:txBody>
          <a:bodyPr vert="horz" wrap="square" lIns="91440" tIns="45720" rIns="91440" bIns="45720" numCol="1" anchor="ctr" anchorCtr="0" compatLnSpc="1">
            <a:prstTxWarp prst="textNoShape">
              <a:avLst/>
            </a:prstTxWarp>
          </a:bodyPr>
          <a:lstStyle/>
          <a:p>
            <a:pPr algn="ctr" eaLnBrk="1" hangingPunct="1"/>
            <a:r>
              <a:rPr lang="en-US" sz="4000" b="1">
                <a:solidFill>
                  <a:srgbClr val="FFFFFF"/>
                </a:solidFill>
              </a:rPr>
              <a:t>Initial PCB Debugging</a:t>
            </a:r>
            <a:br>
              <a:rPr lang="en-US" b="1"/>
            </a:br>
            <a:br>
              <a:rPr lang="en-US" b="1"/>
            </a:br>
            <a:br>
              <a:rPr lang="en-US"/>
            </a:br>
            <a:br>
              <a:rPr lang="en-US" b="1"/>
            </a:br>
            <a:endParaRPr lang="en-US" b="1">
              <a:solidFill>
                <a:srgbClr val="FFFFFF"/>
              </a:solidFill>
            </a:endParaRPr>
          </a:p>
        </p:txBody>
      </p:sp>
      <p:sp>
        <p:nvSpPr>
          <p:cNvPr id="21512" name="Rectangle 8">
            <a:extLst>
              <a:ext uri="{FF2B5EF4-FFF2-40B4-BE49-F238E27FC236}">
                <a16:creationId xmlns:a16="http://schemas.microsoft.com/office/drawing/2014/main" id="{C4C46E1A-50FC-FC58-C473-4C59A4106F94}"/>
              </a:ext>
            </a:extLst>
          </p:cNvPr>
          <p:cNvSpPr>
            <a:spLocks noChangeArrowheads="1"/>
          </p:cNvSpPr>
          <p:nvPr/>
        </p:nvSpPr>
        <p:spPr bwMode="auto">
          <a:xfrm>
            <a:off x="10144125" y="6567488"/>
            <a:ext cx="184150" cy="457200"/>
          </a:xfrm>
          <a:prstGeom prst="rect">
            <a:avLst/>
          </a:prstGeom>
          <a:noFill/>
          <a:ln w="9525">
            <a:noFill/>
            <a:miter lim="800000"/>
            <a:headEnd/>
            <a:tailEnd/>
          </a:ln>
        </p:spPr>
        <p:txBody>
          <a:bodyPr wrap="none">
            <a:prstTxWarp prst="textNoShape">
              <a:avLst/>
            </a:prstTxWarp>
            <a:spAutoFit/>
          </a:bodyPr>
          <a:lstStyle/>
          <a:p>
            <a:endParaRPr lang="en-US"/>
          </a:p>
        </p:txBody>
      </p:sp>
      <p:sp>
        <p:nvSpPr>
          <p:cNvPr id="5" name="Rectangle 8">
            <a:extLst>
              <a:ext uri="{FF2B5EF4-FFF2-40B4-BE49-F238E27FC236}">
                <a16:creationId xmlns:a16="http://schemas.microsoft.com/office/drawing/2014/main" id="{03CC3463-D3C8-5A71-C778-FCDE20A71984}"/>
              </a:ext>
            </a:extLst>
          </p:cNvPr>
          <p:cNvSpPr txBox="1">
            <a:spLocks noChangeArrowheads="1"/>
          </p:cNvSpPr>
          <p:nvPr/>
        </p:nvSpPr>
        <p:spPr bwMode="auto">
          <a:xfrm>
            <a:off x="160161" y="1160067"/>
            <a:ext cx="7772400" cy="1798637"/>
          </a:xfrm>
          <a:prstGeom prst="rect">
            <a:avLst/>
          </a:prstGeom>
          <a:noFill/>
          <a:ln>
            <a:miter lim="800000"/>
            <a:headEnd/>
            <a:tailEnd/>
          </a:ln>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3200">
                <a:solidFill>
                  <a:schemeClr val="bg1"/>
                </a:solidFill>
                <a:latin typeface="+mj-lt"/>
                <a:ea typeface="+mj-ea"/>
                <a:cs typeface="ＭＳ Ｐゴシック" pitchFamily="-123" charset="-128"/>
              </a:defRPr>
            </a:lvl1pPr>
            <a:lvl2pPr algn="l" rtl="0" eaLnBrk="0" fontAlgn="base" hangingPunct="0">
              <a:spcBef>
                <a:spcPct val="0"/>
              </a:spcBef>
              <a:spcAft>
                <a:spcPct val="0"/>
              </a:spcAft>
              <a:defRPr sz="3200">
                <a:solidFill>
                  <a:schemeClr val="bg1"/>
                </a:solidFill>
                <a:latin typeface="Arial" charset="0"/>
                <a:ea typeface="ＭＳ Ｐゴシック" pitchFamily="1" charset="-128"/>
                <a:cs typeface="ＭＳ Ｐゴシック" pitchFamily="-123" charset="-128"/>
              </a:defRPr>
            </a:lvl2pPr>
            <a:lvl3pPr algn="l" rtl="0" eaLnBrk="0" fontAlgn="base" hangingPunct="0">
              <a:spcBef>
                <a:spcPct val="0"/>
              </a:spcBef>
              <a:spcAft>
                <a:spcPct val="0"/>
              </a:spcAft>
              <a:defRPr sz="3200">
                <a:solidFill>
                  <a:schemeClr val="bg1"/>
                </a:solidFill>
                <a:latin typeface="Arial" charset="0"/>
                <a:ea typeface="ＭＳ Ｐゴシック" pitchFamily="1" charset="-128"/>
                <a:cs typeface="ＭＳ Ｐゴシック" pitchFamily="-123" charset="-128"/>
              </a:defRPr>
            </a:lvl3pPr>
            <a:lvl4pPr algn="l" rtl="0" eaLnBrk="0" fontAlgn="base" hangingPunct="0">
              <a:spcBef>
                <a:spcPct val="0"/>
              </a:spcBef>
              <a:spcAft>
                <a:spcPct val="0"/>
              </a:spcAft>
              <a:defRPr sz="3200">
                <a:solidFill>
                  <a:schemeClr val="bg1"/>
                </a:solidFill>
                <a:latin typeface="Arial" charset="0"/>
                <a:ea typeface="ＭＳ Ｐゴシック" pitchFamily="1" charset="-128"/>
                <a:cs typeface="ＭＳ Ｐゴシック" pitchFamily="-123" charset="-128"/>
              </a:defRPr>
            </a:lvl4pPr>
            <a:lvl5pPr algn="l" rtl="0" eaLnBrk="0" fontAlgn="base" hangingPunct="0">
              <a:spcBef>
                <a:spcPct val="0"/>
              </a:spcBef>
              <a:spcAft>
                <a:spcPct val="0"/>
              </a:spcAft>
              <a:defRPr sz="3200">
                <a:solidFill>
                  <a:schemeClr val="bg1"/>
                </a:solidFill>
                <a:latin typeface="Arial" charset="0"/>
                <a:ea typeface="ＭＳ Ｐゴシック" pitchFamily="1" charset="-128"/>
                <a:cs typeface="ＭＳ Ｐゴシック" pitchFamily="-123" charset="-128"/>
              </a:defRPr>
            </a:lvl5pPr>
            <a:lvl6pPr marL="457200" algn="l" rtl="0" fontAlgn="base">
              <a:spcBef>
                <a:spcPct val="0"/>
              </a:spcBef>
              <a:spcAft>
                <a:spcPct val="0"/>
              </a:spcAft>
              <a:defRPr sz="3200">
                <a:solidFill>
                  <a:schemeClr val="bg1"/>
                </a:solidFill>
                <a:latin typeface="Arial" charset="0"/>
                <a:ea typeface="ＭＳ Ｐゴシック" pitchFamily="1" charset="-128"/>
              </a:defRPr>
            </a:lvl6pPr>
            <a:lvl7pPr marL="914400" algn="l" rtl="0" fontAlgn="base">
              <a:spcBef>
                <a:spcPct val="0"/>
              </a:spcBef>
              <a:spcAft>
                <a:spcPct val="0"/>
              </a:spcAft>
              <a:defRPr sz="3200">
                <a:solidFill>
                  <a:schemeClr val="bg1"/>
                </a:solidFill>
                <a:latin typeface="Arial" charset="0"/>
                <a:ea typeface="ＭＳ Ｐゴシック" pitchFamily="1" charset="-128"/>
              </a:defRPr>
            </a:lvl7pPr>
            <a:lvl8pPr marL="1371600" algn="l" rtl="0" fontAlgn="base">
              <a:spcBef>
                <a:spcPct val="0"/>
              </a:spcBef>
              <a:spcAft>
                <a:spcPct val="0"/>
              </a:spcAft>
              <a:defRPr sz="3200">
                <a:solidFill>
                  <a:schemeClr val="bg1"/>
                </a:solidFill>
                <a:latin typeface="Arial" charset="0"/>
                <a:ea typeface="ＭＳ Ｐゴシック" pitchFamily="1" charset="-128"/>
              </a:defRPr>
            </a:lvl8pPr>
            <a:lvl9pPr marL="1828800" algn="l" rtl="0" fontAlgn="base">
              <a:spcBef>
                <a:spcPct val="0"/>
              </a:spcBef>
              <a:spcAft>
                <a:spcPct val="0"/>
              </a:spcAft>
              <a:defRPr sz="3200">
                <a:solidFill>
                  <a:schemeClr val="bg1"/>
                </a:solidFill>
                <a:latin typeface="Arial" charset="0"/>
                <a:ea typeface="ＭＳ Ｐゴシック" pitchFamily="1" charset="-128"/>
              </a:defRPr>
            </a:lvl9pPr>
          </a:lstStyle>
          <a:p>
            <a:pPr eaLnBrk="1" hangingPunct="1"/>
            <a:br>
              <a:rPr lang="en-US" b="1" kern="0"/>
            </a:br>
            <a:br>
              <a:rPr lang="en-US" sz="2000" b="1" kern="0"/>
            </a:br>
            <a:r>
              <a:rPr lang="en-US" sz="2000" kern="0"/>
              <a:t>Due to the size of our Board we used a reflow oven with help from Ryan in the stock room.</a:t>
            </a:r>
          </a:p>
          <a:p>
            <a:pPr eaLnBrk="1" hangingPunct="1"/>
            <a:endParaRPr lang="en-US" sz="2000" kern="0"/>
          </a:p>
          <a:p>
            <a:pPr eaLnBrk="1" hangingPunct="1"/>
            <a:r>
              <a:rPr lang="en-US" sz="2000" kern="0"/>
              <a:t>After Plugging into power we discovered a short on our board with a </a:t>
            </a:r>
            <a:r>
              <a:rPr lang="en-US" sz="2000" kern="0" err="1"/>
              <a:t>Capciter</a:t>
            </a:r>
            <a:r>
              <a:rPr lang="en-US" sz="2000" kern="0"/>
              <a:t> attached to the LDO being bridged. We were able to resolder and resolve the problem with thermal imaging again.</a:t>
            </a:r>
          </a:p>
          <a:p>
            <a:pPr eaLnBrk="1" hangingPunct="1"/>
            <a:br>
              <a:rPr lang="en-US" sz="2000" kern="0"/>
            </a:br>
            <a:br>
              <a:rPr lang="en-US" b="1" kern="0"/>
            </a:br>
            <a:endParaRPr lang="en-US" b="1" kern="0">
              <a:solidFill>
                <a:srgbClr val="FFFFFF"/>
              </a:solidFill>
            </a:endParaRPr>
          </a:p>
        </p:txBody>
      </p:sp>
      <p:pic>
        <p:nvPicPr>
          <p:cNvPr id="1026" name="Picture 2">
            <a:extLst>
              <a:ext uri="{FF2B5EF4-FFF2-40B4-BE49-F238E27FC236}">
                <a16:creationId xmlns:a16="http://schemas.microsoft.com/office/drawing/2014/main" id="{76892B28-0812-EAB6-4CE5-47F4664AF9B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6200000">
            <a:off x="615554" y="2926156"/>
            <a:ext cx="3236121" cy="431482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A hand holding a cell phone&#10;&#10;AI-generated content may be incorrect.">
            <a:extLst>
              <a:ext uri="{FF2B5EF4-FFF2-40B4-BE49-F238E27FC236}">
                <a16:creationId xmlns:a16="http://schemas.microsoft.com/office/drawing/2014/main" id="{FB0DE0AF-7E5A-426B-CFF4-8F31B0C1FBE1}"/>
              </a:ext>
            </a:extLst>
          </p:cNvPr>
          <p:cNvPicPr>
            <a:picLocks noChangeAspect="1"/>
          </p:cNvPicPr>
          <p:nvPr/>
        </p:nvPicPr>
        <p:blipFill>
          <a:blip r:embed="rId4"/>
          <a:stretch>
            <a:fillRect/>
          </a:stretch>
        </p:blipFill>
        <p:spPr>
          <a:xfrm>
            <a:off x="4861787" y="3125304"/>
            <a:ext cx="3142078" cy="2727740"/>
          </a:xfrm>
          <a:prstGeom prst="rect">
            <a:avLst/>
          </a:prstGeom>
        </p:spPr>
      </p:pic>
    </p:spTree>
    <p:extLst>
      <p:ext uri="{BB962C8B-B14F-4D97-AF65-F5344CB8AC3E}">
        <p14:creationId xmlns:p14="http://schemas.microsoft.com/office/powerpoint/2010/main" val="34894718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Line 4"/>
          <p:cNvSpPr>
            <a:spLocks noChangeShapeType="1"/>
          </p:cNvSpPr>
          <p:nvPr/>
        </p:nvSpPr>
        <p:spPr bwMode="auto">
          <a:xfrm>
            <a:off x="76200" y="2219325"/>
            <a:ext cx="8991600" cy="0"/>
          </a:xfrm>
          <a:prstGeom prst="line">
            <a:avLst/>
          </a:prstGeom>
          <a:noFill/>
          <a:ln w="57150">
            <a:solidFill>
              <a:srgbClr val="C0C0C0"/>
            </a:solidFill>
            <a:round/>
            <a:headEnd/>
            <a:tailEnd/>
          </a:ln>
        </p:spPr>
        <p:txBody>
          <a:bodyPr wrap="none" anchor="ctr">
            <a:prstTxWarp prst="textNoShape">
              <a:avLst/>
            </a:prstTxWarp>
          </a:bodyPr>
          <a:lstStyle/>
          <a:p>
            <a:endParaRPr lang="en-US"/>
          </a:p>
        </p:txBody>
      </p:sp>
      <p:sp>
        <p:nvSpPr>
          <p:cNvPr id="21505" name="Rectangle 2"/>
          <p:cNvSpPr>
            <a:spLocks noChangeArrowheads="1"/>
          </p:cNvSpPr>
          <p:nvPr/>
        </p:nvSpPr>
        <p:spPr bwMode="auto">
          <a:xfrm>
            <a:off x="-76200" y="0"/>
            <a:ext cx="9144000" cy="6858000"/>
          </a:xfrm>
          <a:prstGeom prst="rect">
            <a:avLst/>
          </a:prstGeom>
          <a:solidFill>
            <a:srgbClr val="9F0305"/>
          </a:solidFill>
          <a:ln w="152400">
            <a:solidFill>
              <a:srgbClr val="C0C0C0"/>
            </a:solidFill>
            <a:miter lim="800000"/>
            <a:headEnd/>
            <a:tailEnd/>
          </a:ln>
        </p:spPr>
        <p:txBody>
          <a:bodyPr wrap="none" lIns="91440" tIns="45720" rIns="91440" bIns="45720" anchor="ctr">
            <a:prstTxWarp prst="textNoShape">
              <a:avLst/>
            </a:prstTxWarp>
          </a:bodyPr>
          <a:lstStyle/>
          <a:p>
            <a:pPr algn="ctr"/>
            <a:endParaRPr lang="en-US" sz="4000" b="1">
              <a:solidFill>
                <a:srgbClr val="FFFFFF"/>
              </a:solidFill>
              <a:cs typeface="Arial"/>
            </a:endParaRPr>
          </a:p>
        </p:txBody>
      </p:sp>
      <p:sp>
        <p:nvSpPr>
          <p:cNvPr id="21507" name="Rectangle 7"/>
          <p:cNvSpPr>
            <a:spLocks noChangeArrowheads="1"/>
          </p:cNvSpPr>
          <p:nvPr/>
        </p:nvSpPr>
        <p:spPr bwMode="auto">
          <a:xfrm>
            <a:off x="0" y="762000"/>
            <a:ext cx="9144000" cy="1219200"/>
          </a:xfrm>
          <a:prstGeom prst="rect">
            <a:avLst/>
          </a:prstGeom>
          <a:noFill/>
          <a:ln w="152400">
            <a:noFill/>
            <a:miter lim="800000"/>
            <a:headEnd/>
            <a:tailEnd/>
          </a:ln>
        </p:spPr>
        <p:txBody>
          <a:bodyPr wrap="none" anchor="ctr">
            <a:prstTxWarp prst="textNoShape">
              <a:avLst/>
            </a:prstTxWarp>
          </a:bodyPr>
          <a:lstStyle/>
          <a:p>
            <a:pPr algn="ctr" eaLnBrk="0" hangingPunct="0"/>
            <a:endParaRPr lang="en-US"/>
          </a:p>
        </p:txBody>
      </p:sp>
      <p:sp>
        <p:nvSpPr>
          <p:cNvPr id="21508" name="Rectangle 8"/>
          <p:cNvSpPr>
            <a:spLocks noGrp="1" noChangeArrowheads="1"/>
          </p:cNvSpPr>
          <p:nvPr>
            <p:ph type="ctrTitle"/>
          </p:nvPr>
        </p:nvSpPr>
        <p:spPr bwMode="auto">
          <a:xfrm>
            <a:off x="609600" y="472281"/>
            <a:ext cx="7772400" cy="1798637"/>
          </a:xfrm>
          <a:prstGeom prst="rect">
            <a:avLst/>
          </a:prstGeom>
          <a:noFill/>
          <a:ln>
            <a:miter lim="800000"/>
            <a:headEnd/>
            <a:tailEnd/>
          </a:ln>
        </p:spPr>
        <p:txBody>
          <a:bodyPr vert="horz" wrap="square" lIns="91440" tIns="45720" rIns="91440" bIns="45720" numCol="1" anchor="ctr" anchorCtr="0" compatLnSpc="1">
            <a:prstTxWarp prst="textNoShape">
              <a:avLst/>
            </a:prstTxWarp>
          </a:bodyPr>
          <a:lstStyle/>
          <a:p>
            <a:pPr algn="ctr" eaLnBrk="1" hangingPunct="1"/>
            <a:r>
              <a:rPr lang="en-US" sz="4000" b="1">
                <a:solidFill>
                  <a:srgbClr val="FFFFFF"/>
                </a:solidFill>
              </a:rPr>
              <a:t>Changing to Low power (LDO) mode</a:t>
            </a:r>
            <a:br>
              <a:rPr lang="en-US" b="1">
                <a:solidFill>
                  <a:srgbClr val="FFFFFF"/>
                </a:solidFill>
              </a:rPr>
            </a:br>
            <a:br>
              <a:rPr lang="en-US" b="1">
                <a:solidFill>
                  <a:srgbClr val="FFFFFF"/>
                </a:solidFill>
              </a:rPr>
            </a:br>
            <a:br>
              <a:rPr lang="en-US" b="1">
                <a:solidFill>
                  <a:srgbClr val="FFFFFF"/>
                </a:solidFill>
              </a:rPr>
            </a:br>
            <a:endParaRPr lang="en-US" b="1">
              <a:solidFill>
                <a:srgbClr val="FFFFFF"/>
              </a:solidFill>
            </a:endParaRPr>
          </a:p>
        </p:txBody>
      </p:sp>
      <p:sp>
        <p:nvSpPr>
          <p:cNvPr id="21512" name="Rectangle 8"/>
          <p:cNvSpPr>
            <a:spLocks noChangeArrowheads="1"/>
          </p:cNvSpPr>
          <p:nvPr/>
        </p:nvSpPr>
        <p:spPr bwMode="auto">
          <a:xfrm>
            <a:off x="10144125" y="6567488"/>
            <a:ext cx="184150" cy="457200"/>
          </a:xfrm>
          <a:prstGeom prst="rect">
            <a:avLst/>
          </a:prstGeom>
          <a:noFill/>
          <a:ln w="9525">
            <a:noFill/>
            <a:miter lim="800000"/>
            <a:headEnd/>
            <a:tailEnd/>
          </a:ln>
        </p:spPr>
        <p:txBody>
          <a:bodyPr wrap="none">
            <a:prstTxWarp prst="textNoShape">
              <a:avLst/>
            </a:prstTxWarp>
            <a:spAutoFit/>
          </a:bodyPr>
          <a:lstStyle/>
          <a:p>
            <a:endParaRPr lang="en-US"/>
          </a:p>
        </p:txBody>
      </p:sp>
      <p:pic>
        <p:nvPicPr>
          <p:cNvPr id="2" name="Picture 1">
            <a:extLst>
              <a:ext uri="{FF2B5EF4-FFF2-40B4-BE49-F238E27FC236}">
                <a16:creationId xmlns:a16="http://schemas.microsoft.com/office/drawing/2014/main" id="{ABAA341E-8949-E95A-423B-9411777CE0BB}"/>
              </a:ext>
            </a:extLst>
          </p:cNvPr>
          <p:cNvPicPr/>
          <p:nvPr/>
        </p:nvPicPr>
        <p:blipFill>
          <a:blip r:embed="rId3"/>
          <a:srcRect/>
          <a:stretch>
            <a:fillRect/>
          </a:stretch>
        </p:blipFill>
        <p:spPr>
          <a:xfrm>
            <a:off x="4782329" y="1308217"/>
            <a:ext cx="3527158" cy="2271988"/>
          </a:xfrm>
          <a:prstGeom prst="rect">
            <a:avLst/>
          </a:prstGeom>
          <a:ln/>
        </p:spPr>
      </p:pic>
      <p:pic>
        <p:nvPicPr>
          <p:cNvPr id="3" name="Picture 2">
            <a:extLst>
              <a:ext uri="{FF2B5EF4-FFF2-40B4-BE49-F238E27FC236}">
                <a16:creationId xmlns:a16="http://schemas.microsoft.com/office/drawing/2014/main" id="{89E0A93B-150F-8042-4210-C1305132DFDA}"/>
              </a:ext>
            </a:extLst>
          </p:cNvPr>
          <p:cNvPicPr/>
          <p:nvPr/>
        </p:nvPicPr>
        <p:blipFill>
          <a:blip r:embed="rId4"/>
          <a:srcRect/>
          <a:stretch>
            <a:fillRect/>
          </a:stretch>
        </p:blipFill>
        <p:spPr>
          <a:xfrm>
            <a:off x="1226154" y="3912131"/>
            <a:ext cx="4099989" cy="2472341"/>
          </a:xfrm>
          <a:prstGeom prst="rect">
            <a:avLst/>
          </a:prstGeom>
          <a:ln/>
        </p:spPr>
      </p:pic>
      <p:sp>
        <p:nvSpPr>
          <p:cNvPr id="5" name="TextBox 4">
            <a:extLst>
              <a:ext uri="{FF2B5EF4-FFF2-40B4-BE49-F238E27FC236}">
                <a16:creationId xmlns:a16="http://schemas.microsoft.com/office/drawing/2014/main" id="{44D072CF-BE41-A7B3-5381-F6FB56D48392}"/>
              </a:ext>
            </a:extLst>
          </p:cNvPr>
          <p:cNvSpPr txBox="1"/>
          <p:nvPr/>
        </p:nvSpPr>
        <p:spPr>
          <a:xfrm>
            <a:off x="499873" y="1020298"/>
            <a:ext cx="2922024"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bg1"/>
                </a:solidFill>
                <a:latin typeface="Arial"/>
                <a:ea typeface="ＭＳ Ｐゴシック"/>
              </a:rPr>
              <a:t>Since an inductor did not ship, we had to improvise and used the LDO configuration to power the core</a:t>
            </a:r>
            <a:endParaRPr lang="en-US">
              <a:solidFill>
                <a:schemeClr val="bg1"/>
              </a:solidFill>
            </a:endParaRPr>
          </a:p>
        </p:txBody>
      </p:sp>
      <p:sp>
        <p:nvSpPr>
          <p:cNvPr id="7" name="TextBox 6">
            <a:extLst>
              <a:ext uri="{FF2B5EF4-FFF2-40B4-BE49-F238E27FC236}">
                <a16:creationId xmlns:a16="http://schemas.microsoft.com/office/drawing/2014/main" id="{1A131FA9-78FD-E3F3-1525-067C0C255750}"/>
              </a:ext>
            </a:extLst>
          </p:cNvPr>
          <p:cNvSpPr txBox="1"/>
          <p:nvPr/>
        </p:nvSpPr>
        <p:spPr>
          <a:xfrm>
            <a:off x="6258846" y="5014451"/>
            <a:ext cx="2415048"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bg1"/>
                </a:solidFill>
                <a:latin typeface="Arial"/>
                <a:ea typeface="ＭＳ Ｐゴシック"/>
              </a:rPr>
              <a:t>Recommended solution from STM</a:t>
            </a:r>
          </a:p>
        </p:txBody>
      </p:sp>
      <p:cxnSp>
        <p:nvCxnSpPr>
          <p:cNvPr id="8" name="Straight Arrow Connector 7">
            <a:extLst>
              <a:ext uri="{FF2B5EF4-FFF2-40B4-BE49-F238E27FC236}">
                <a16:creationId xmlns:a16="http://schemas.microsoft.com/office/drawing/2014/main" id="{D77D0DCC-45E5-981C-8AAE-83DE7E90616B}"/>
              </a:ext>
            </a:extLst>
          </p:cNvPr>
          <p:cNvCxnSpPr/>
          <p:nvPr/>
        </p:nvCxnSpPr>
        <p:spPr bwMode="auto">
          <a:xfrm flipH="1" flipV="1">
            <a:off x="6733559" y="3680643"/>
            <a:ext cx="427704" cy="1342103"/>
          </a:xfrm>
          <a:prstGeom prst="straightConnector1">
            <a:avLst/>
          </a:prstGeom>
          <a:ln>
            <a:headEnd type="none" w="med" len="med"/>
            <a:tailEnd type="triangle"/>
          </a:ln>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23110564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Line 4"/>
          <p:cNvSpPr>
            <a:spLocks noChangeShapeType="1"/>
          </p:cNvSpPr>
          <p:nvPr/>
        </p:nvSpPr>
        <p:spPr bwMode="auto">
          <a:xfrm>
            <a:off x="76200" y="2219325"/>
            <a:ext cx="8991600" cy="0"/>
          </a:xfrm>
          <a:prstGeom prst="line">
            <a:avLst/>
          </a:prstGeom>
          <a:noFill/>
          <a:ln w="57150">
            <a:solidFill>
              <a:srgbClr val="C0C0C0"/>
            </a:solidFill>
            <a:round/>
            <a:headEnd/>
            <a:tailEnd/>
          </a:ln>
        </p:spPr>
        <p:txBody>
          <a:bodyPr wrap="none" anchor="ctr">
            <a:prstTxWarp prst="textNoShape">
              <a:avLst/>
            </a:prstTxWarp>
          </a:bodyPr>
          <a:lstStyle/>
          <a:p>
            <a:endParaRPr lang="en-US"/>
          </a:p>
        </p:txBody>
      </p:sp>
      <p:sp>
        <p:nvSpPr>
          <p:cNvPr id="21505" name="Rectangle 2"/>
          <p:cNvSpPr>
            <a:spLocks noChangeArrowheads="1"/>
          </p:cNvSpPr>
          <p:nvPr/>
        </p:nvSpPr>
        <p:spPr bwMode="auto">
          <a:xfrm>
            <a:off x="-76200" y="0"/>
            <a:ext cx="9144000" cy="6858000"/>
          </a:xfrm>
          <a:prstGeom prst="rect">
            <a:avLst/>
          </a:prstGeom>
          <a:solidFill>
            <a:srgbClr val="9F0305"/>
          </a:solidFill>
          <a:ln w="152400">
            <a:solidFill>
              <a:srgbClr val="C0C0C0"/>
            </a:solidFill>
            <a:miter lim="800000"/>
            <a:headEnd/>
            <a:tailEnd/>
          </a:ln>
        </p:spPr>
        <p:txBody>
          <a:bodyPr wrap="none" lIns="91440" tIns="45720" rIns="91440" bIns="45720" anchor="ctr">
            <a:prstTxWarp prst="textNoShape">
              <a:avLst/>
            </a:prstTxWarp>
          </a:bodyPr>
          <a:lstStyle/>
          <a:p>
            <a:pPr algn="ctr" eaLnBrk="0" hangingPunct="0"/>
            <a:r>
              <a:rPr lang="en-US" sz="1800" b="0" i="0" u="none" strike="noStrike" baseline="0">
                <a:solidFill>
                  <a:srgbClr val="FFFFFF"/>
                </a:solidFill>
                <a:latin typeface="Arial"/>
                <a:ea typeface="Arial"/>
                <a:cs typeface="Arial"/>
              </a:rPr>
              <a:t>. </a:t>
            </a:r>
            <a:endParaRPr lang="en-US"/>
          </a:p>
        </p:txBody>
      </p:sp>
      <p:sp>
        <p:nvSpPr>
          <p:cNvPr id="21507" name="Rectangle 7"/>
          <p:cNvSpPr>
            <a:spLocks noChangeArrowheads="1"/>
          </p:cNvSpPr>
          <p:nvPr/>
        </p:nvSpPr>
        <p:spPr bwMode="auto">
          <a:xfrm>
            <a:off x="0" y="762000"/>
            <a:ext cx="9144000" cy="1219200"/>
          </a:xfrm>
          <a:prstGeom prst="rect">
            <a:avLst/>
          </a:prstGeom>
          <a:noFill/>
          <a:ln w="152400">
            <a:noFill/>
            <a:miter lim="800000"/>
            <a:headEnd/>
            <a:tailEnd/>
          </a:ln>
        </p:spPr>
        <p:txBody>
          <a:bodyPr wrap="none" anchor="ctr">
            <a:prstTxWarp prst="textNoShape">
              <a:avLst/>
            </a:prstTxWarp>
          </a:bodyPr>
          <a:lstStyle/>
          <a:p>
            <a:pPr algn="ctr" eaLnBrk="0" hangingPunct="0"/>
            <a:endParaRPr lang="en-US"/>
          </a:p>
        </p:txBody>
      </p:sp>
      <p:sp>
        <p:nvSpPr>
          <p:cNvPr id="21508" name="Rectangle 8"/>
          <p:cNvSpPr>
            <a:spLocks noGrp="1" noChangeArrowheads="1"/>
          </p:cNvSpPr>
          <p:nvPr>
            <p:ph type="ctrTitle"/>
          </p:nvPr>
        </p:nvSpPr>
        <p:spPr bwMode="auto">
          <a:xfrm>
            <a:off x="609600" y="472281"/>
            <a:ext cx="7772400" cy="1798637"/>
          </a:xfrm>
          <a:prstGeom prst="rect">
            <a:avLst/>
          </a:prstGeom>
          <a:noFill/>
          <a:ln>
            <a:miter lim="800000"/>
            <a:headEnd/>
            <a:tailEnd/>
          </a:ln>
        </p:spPr>
        <p:txBody>
          <a:bodyPr vert="horz" wrap="square" lIns="91440" tIns="45720" rIns="91440" bIns="45720" numCol="1" anchor="ctr" anchorCtr="0" compatLnSpc="1">
            <a:prstTxWarp prst="textNoShape">
              <a:avLst/>
            </a:prstTxWarp>
          </a:bodyPr>
          <a:lstStyle/>
          <a:p>
            <a:pPr algn="ctr" eaLnBrk="1" hangingPunct="1"/>
            <a:r>
              <a:rPr lang="en-US" sz="4000" b="1">
                <a:solidFill>
                  <a:srgbClr val="FFFFFF"/>
                </a:solidFill>
              </a:rPr>
              <a:t>Testing SWD on Dev board</a:t>
            </a:r>
            <a:br>
              <a:rPr lang="en-US" b="1">
                <a:solidFill>
                  <a:srgbClr val="FFFFFF"/>
                </a:solidFill>
              </a:rPr>
            </a:br>
            <a:br>
              <a:rPr lang="en-US" b="1">
                <a:solidFill>
                  <a:srgbClr val="FFFFFF"/>
                </a:solidFill>
              </a:rPr>
            </a:br>
            <a:br>
              <a:rPr lang="en-US" b="1">
                <a:solidFill>
                  <a:srgbClr val="FFFFFF"/>
                </a:solidFill>
              </a:rPr>
            </a:br>
            <a:endParaRPr lang="en-US" b="1">
              <a:solidFill>
                <a:srgbClr val="FFFFFF"/>
              </a:solidFill>
            </a:endParaRPr>
          </a:p>
        </p:txBody>
      </p:sp>
      <p:sp>
        <p:nvSpPr>
          <p:cNvPr id="21512" name="Rectangle 8"/>
          <p:cNvSpPr>
            <a:spLocks noChangeArrowheads="1"/>
          </p:cNvSpPr>
          <p:nvPr/>
        </p:nvSpPr>
        <p:spPr bwMode="auto">
          <a:xfrm>
            <a:off x="10144125" y="6567488"/>
            <a:ext cx="184150" cy="457200"/>
          </a:xfrm>
          <a:prstGeom prst="rect">
            <a:avLst/>
          </a:prstGeom>
          <a:noFill/>
          <a:ln w="9525">
            <a:noFill/>
            <a:miter lim="800000"/>
            <a:headEnd/>
            <a:tailEnd/>
          </a:ln>
        </p:spPr>
        <p:txBody>
          <a:bodyPr wrap="none">
            <a:prstTxWarp prst="textNoShape">
              <a:avLst/>
            </a:prstTxWarp>
            <a:spAutoFit/>
          </a:bodyPr>
          <a:lstStyle/>
          <a:p>
            <a:endParaRPr lang="en-US"/>
          </a:p>
        </p:txBody>
      </p:sp>
      <p:pic>
        <p:nvPicPr>
          <p:cNvPr id="2" name="Picture 1">
            <a:extLst>
              <a:ext uri="{FF2B5EF4-FFF2-40B4-BE49-F238E27FC236}">
                <a16:creationId xmlns:a16="http://schemas.microsoft.com/office/drawing/2014/main" id="{54364901-C8A5-4C94-E7D0-0AF3F940806E}"/>
              </a:ext>
            </a:extLst>
          </p:cNvPr>
          <p:cNvPicPr>
            <a:picLocks noChangeAspect="1"/>
          </p:cNvPicPr>
          <p:nvPr/>
        </p:nvPicPr>
        <p:blipFill>
          <a:blip r:embed="rId3"/>
          <a:stretch>
            <a:fillRect/>
          </a:stretch>
        </p:blipFill>
        <p:spPr>
          <a:xfrm>
            <a:off x="165461" y="2900777"/>
            <a:ext cx="3892689" cy="3666711"/>
          </a:xfrm>
          <a:prstGeom prst="rect">
            <a:avLst/>
          </a:prstGeom>
        </p:spPr>
      </p:pic>
      <p:pic>
        <p:nvPicPr>
          <p:cNvPr id="3" name="Picture 2" descr="A white rectangular device with a black cable&#10;&#10;AI-generated content may be incorrect.">
            <a:extLst>
              <a:ext uri="{FF2B5EF4-FFF2-40B4-BE49-F238E27FC236}">
                <a16:creationId xmlns:a16="http://schemas.microsoft.com/office/drawing/2014/main" id="{90A9859E-FC95-EE7F-EBFC-C423867353A0}"/>
              </a:ext>
            </a:extLst>
          </p:cNvPr>
          <p:cNvPicPr>
            <a:picLocks noChangeAspect="1"/>
          </p:cNvPicPr>
          <p:nvPr/>
        </p:nvPicPr>
        <p:blipFill>
          <a:blip r:embed="rId4"/>
          <a:stretch>
            <a:fillRect/>
          </a:stretch>
        </p:blipFill>
        <p:spPr>
          <a:xfrm>
            <a:off x="2605051" y="1019336"/>
            <a:ext cx="2506872" cy="1779282"/>
          </a:xfrm>
          <a:prstGeom prst="rect">
            <a:avLst/>
          </a:prstGeom>
        </p:spPr>
      </p:pic>
      <p:pic>
        <p:nvPicPr>
          <p:cNvPr id="5" name="Picture 4">
            <a:extLst>
              <a:ext uri="{FF2B5EF4-FFF2-40B4-BE49-F238E27FC236}">
                <a16:creationId xmlns:a16="http://schemas.microsoft.com/office/drawing/2014/main" id="{C62A0533-FAD9-DAF6-E44B-990370274C47}"/>
              </a:ext>
            </a:extLst>
          </p:cNvPr>
          <p:cNvPicPr/>
          <p:nvPr/>
        </p:nvPicPr>
        <p:blipFill>
          <a:blip r:embed="rId5"/>
          <a:srcRect/>
          <a:stretch>
            <a:fillRect/>
          </a:stretch>
        </p:blipFill>
        <p:spPr>
          <a:xfrm>
            <a:off x="153468" y="1153876"/>
            <a:ext cx="2129730" cy="1219201"/>
          </a:xfrm>
          <a:prstGeom prst="rect">
            <a:avLst/>
          </a:prstGeom>
          <a:ln/>
        </p:spPr>
      </p:pic>
      <p:cxnSp>
        <p:nvCxnSpPr>
          <p:cNvPr id="6" name="Straight Arrow Connector 5">
            <a:extLst>
              <a:ext uri="{FF2B5EF4-FFF2-40B4-BE49-F238E27FC236}">
                <a16:creationId xmlns:a16="http://schemas.microsoft.com/office/drawing/2014/main" id="{57EEC0FB-4A08-43A2-7153-EE7C4FA63966}"/>
              </a:ext>
            </a:extLst>
          </p:cNvPr>
          <p:cNvCxnSpPr>
            <a:cxnSpLocks/>
          </p:cNvCxnSpPr>
          <p:nvPr/>
        </p:nvCxnSpPr>
        <p:spPr bwMode="auto">
          <a:xfrm>
            <a:off x="2333425" y="1753950"/>
            <a:ext cx="271626" cy="9526"/>
          </a:xfrm>
          <a:prstGeom prst="straightConnector1">
            <a:avLst/>
          </a:prstGeom>
          <a:ln>
            <a:headEnd type="triangle"/>
            <a:tailEnd type="triangle"/>
          </a:ln>
        </p:spPr>
        <p:style>
          <a:lnRef idx="3">
            <a:schemeClr val="accent3"/>
          </a:lnRef>
          <a:fillRef idx="0">
            <a:schemeClr val="accent3"/>
          </a:fillRef>
          <a:effectRef idx="2">
            <a:schemeClr val="accent3"/>
          </a:effectRef>
          <a:fontRef idx="minor">
            <a:schemeClr val="tx1"/>
          </a:fontRef>
        </p:style>
      </p:cxnSp>
      <p:sp>
        <p:nvSpPr>
          <p:cNvPr id="7" name="TextBox 6">
            <a:extLst>
              <a:ext uri="{FF2B5EF4-FFF2-40B4-BE49-F238E27FC236}">
                <a16:creationId xmlns:a16="http://schemas.microsoft.com/office/drawing/2014/main" id="{2B184142-23AF-8C88-E799-FA5839041BD9}"/>
              </a:ext>
            </a:extLst>
          </p:cNvPr>
          <p:cNvSpPr txBox="1"/>
          <p:nvPr/>
        </p:nvSpPr>
        <p:spPr>
          <a:xfrm>
            <a:off x="5246881" y="1383525"/>
            <a:ext cx="3402222"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bg1"/>
                </a:solidFill>
                <a:latin typeface="Arial"/>
                <a:ea typeface="ＭＳ Ｐゴシック"/>
              </a:rPr>
              <a:t>Custom SWD Programming Cable using </a:t>
            </a:r>
            <a:r>
              <a:rPr lang="en-US" err="1">
                <a:solidFill>
                  <a:schemeClr val="bg1"/>
                </a:solidFill>
                <a:latin typeface="Arial"/>
                <a:ea typeface="ＭＳ Ｐゴシック"/>
              </a:rPr>
              <a:t>STLink</a:t>
            </a:r>
            <a:r>
              <a:rPr lang="en-US">
                <a:solidFill>
                  <a:schemeClr val="bg1"/>
                </a:solidFill>
                <a:latin typeface="Arial"/>
                <a:ea typeface="ＭＳ Ｐゴシック"/>
              </a:rPr>
              <a:t> V3</a:t>
            </a:r>
            <a:endParaRPr lang="en-US">
              <a:solidFill>
                <a:schemeClr val="bg1"/>
              </a:solidFill>
            </a:endParaRPr>
          </a:p>
        </p:txBody>
      </p:sp>
      <p:sp>
        <p:nvSpPr>
          <p:cNvPr id="9" name="TextBox 8">
            <a:extLst>
              <a:ext uri="{FF2B5EF4-FFF2-40B4-BE49-F238E27FC236}">
                <a16:creationId xmlns:a16="http://schemas.microsoft.com/office/drawing/2014/main" id="{93D38569-ADF3-E05B-A2D6-A5B5B6628CFE}"/>
              </a:ext>
            </a:extLst>
          </p:cNvPr>
          <p:cNvSpPr txBox="1"/>
          <p:nvPr/>
        </p:nvSpPr>
        <p:spPr>
          <a:xfrm>
            <a:off x="4421300" y="3135197"/>
            <a:ext cx="4360749"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bg1"/>
                </a:solidFill>
                <a:latin typeface="Arial"/>
                <a:ea typeface="ＭＳ Ｐゴシック"/>
              </a:rPr>
              <a:t>We were able to create test code and run it on the chip on our Dev board to ensure our code would work on the PCB.</a:t>
            </a:r>
          </a:p>
          <a:p>
            <a:r>
              <a:rPr lang="en-US">
                <a:solidFill>
                  <a:schemeClr val="bg1"/>
                </a:solidFill>
                <a:latin typeface="Arial"/>
                <a:ea typeface="ＭＳ Ｐゴシック"/>
              </a:rPr>
              <a:t>The test code was successful on the Dev board.</a:t>
            </a:r>
            <a:endParaRPr lang="en-US">
              <a:solidFill>
                <a:schemeClr val="bg1"/>
              </a:solidFill>
            </a:endParaRPr>
          </a:p>
        </p:txBody>
      </p:sp>
    </p:spTree>
    <p:extLst>
      <p:ext uri="{BB962C8B-B14F-4D97-AF65-F5344CB8AC3E}">
        <p14:creationId xmlns:p14="http://schemas.microsoft.com/office/powerpoint/2010/main" val="28869135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Line 4"/>
          <p:cNvSpPr>
            <a:spLocks noChangeShapeType="1"/>
          </p:cNvSpPr>
          <p:nvPr/>
        </p:nvSpPr>
        <p:spPr bwMode="auto">
          <a:xfrm>
            <a:off x="76200" y="2219325"/>
            <a:ext cx="8991600" cy="0"/>
          </a:xfrm>
          <a:prstGeom prst="line">
            <a:avLst/>
          </a:prstGeom>
          <a:noFill/>
          <a:ln w="57150">
            <a:solidFill>
              <a:srgbClr val="C0C0C0"/>
            </a:solidFill>
            <a:round/>
            <a:headEnd/>
            <a:tailEnd/>
          </a:ln>
        </p:spPr>
        <p:txBody>
          <a:bodyPr wrap="none" anchor="ctr">
            <a:prstTxWarp prst="textNoShape">
              <a:avLst/>
            </a:prstTxWarp>
          </a:bodyPr>
          <a:lstStyle/>
          <a:p>
            <a:endParaRPr lang="en-US"/>
          </a:p>
        </p:txBody>
      </p:sp>
      <p:sp>
        <p:nvSpPr>
          <p:cNvPr id="21505" name="Rectangle 2"/>
          <p:cNvSpPr>
            <a:spLocks noChangeArrowheads="1"/>
          </p:cNvSpPr>
          <p:nvPr/>
        </p:nvSpPr>
        <p:spPr bwMode="auto">
          <a:xfrm>
            <a:off x="-76200" y="0"/>
            <a:ext cx="9144000" cy="6858000"/>
          </a:xfrm>
          <a:prstGeom prst="rect">
            <a:avLst/>
          </a:prstGeom>
          <a:solidFill>
            <a:srgbClr val="9F0305"/>
          </a:solidFill>
          <a:ln w="152400">
            <a:solidFill>
              <a:srgbClr val="C0C0C0"/>
            </a:solidFill>
            <a:miter lim="800000"/>
            <a:headEnd/>
            <a:tailEnd/>
          </a:ln>
        </p:spPr>
        <p:txBody>
          <a:bodyPr wrap="none" lIns="91440" tIns="45720" rIns="91440" bIns="45720" anchor="ctr">
            <a:prstTxWarp prst="textNoShape">
              <a:avLst/>
            </a:prstTxWarp>
          </a:bodyPr>
          <a:lstStyle/>
          <a:p>
            <a:pPr algn="ctr" eaLnBrk="0" hangingPunct="0"/>
            <a:r>
              <a:rPr lang="en-US" sz="1800" b="0" i="0" u="none" strike="noStrike" baseline="0">
                <a:solidFill>
                  <a:srgbClr val="FFFFFF"/>
                </a:solidFill>
                <a:latin typeface="Arial"/>
                <a:ea typeface="Arial"/>
                <a:cs typeface="Arial"/>
              </a:rPr>
              <a:t> </a:t>
            </a:r>
            <a:endParaRPr lang="en-US"/>
          </a:p>
        </p:txBody>
      </p:sp>
      <p:sp>
        <p:nvSpPr>
          <p:cNvPr id="21507" name="Rectangle 7"/>
          <p:cNvSpPr>
            <a:spLocks noChangeArrowheads="1"/>
          </p:cNvSpPr>
          <p:nvPr/>
        </p:nvSpPr>
        <p:spPr bwMode="auto">
          <a:xfrm>
            <a:off x="0" y="762000"/>
            <a:ext cx="9144000" cy="1219200"/>
          </a:xfrm>
          <a:prstGeom prst="rect">
            <a:avLst/>
          </a:prstGeom>
          <a:noFill/>
          <a:ln w="152400">
            <a:noFill/>
            <a:miter lim="800000"/>
            <a:headEnd/>
            <a:tailEnd/>
          </a:ln>
        </p:spPr>
        <p:txBody>
          <a:bodyPr wrap="none" anchor="ctr">
            <a:prstTxWarp prst="textNoShape">
              <a:avLst/>
            </a:prstTxWarp>
          </a:bodyPr>
          <a:lstStyle/>
          <a:p>
            <a:pPr algn="ctr" eaLnBrk="0" hangingPunct="0"/>
            <a:endParaRPr lang="en-US"/>
          </a:p>
        </p:txBody>
      </p:sp>
      <p:sp>
        <p:nvSpPr>
          <p:cNvPr id="21508" name="Rectangle 8"/>
          <p:cNvSpPr>
            <a:spLocks noGrp="1" noChangeArrowheads="1"/>
          </p:cNvSpPr>
          <p:nvPr>
            <p:ph type="ctrTitle"/>
          </p:nvPr>
        </p:nvSpPr>
        <p:spPr bwMode="auto">
          <a:xfrm>
            <a:off x="609600" y="472281"/>
            <a:ext cx="7772400" cy="1798637"/>
          </a:xfrm>
          <a:prstGeom prst="rect">
            <a:avLst/>
          </a:prstGeom>
          <a:noFill/>
          <a:ln>
            <a:miter lim="800000"/>
            <a:headEnd/>
            <a:tailEnd/>
          </a:ln>
        </p:spPr>
        <p:txBody>
          <a:bodyPr vert="horz" wrap="square" lIns="91440" tIns="45720" rIns="91440" bIns="45720" numCol="1" anchor="ctr" anchorCtr="0" compatLnSpc="1">
            <a:prstTxWarp prst="textNoShape">
              <a:avLst/>
            </a:prstTxWarp>
          </a:bodyPr>
          <a:lstStyle/>
          <a:p>
            <a:pPr algn="ctr" eaLnBrk="1" hangingPunct="1"/>
            <a:r>
              <a:rPr lang="en-US" sz="4000" b="1">
                <a:solidFill>
                  <a:srgbClr val="FFFFFF"/>
                </a:solidFill>
              </a:rPr>
              <a:t>Unable to connect to PCB</a:t>
            </a:r>
            <a:br>
              <a:rPr lang="en-US" b="1">
                <a:solidFill>
                  <a:srgbClr val="FFFFFF"/>
                </a:solidFill>
              </a:rPr>
            </a:br>
            <a:br>
              <a:rPr lang="en-US" b="1">
                <a:solidFill>
                  <a:srgbClr val="FFFFFF"/>
                </a:solidFill>
              </a:rPr>
            </a:br>
            <a:br>
              <a:rPr lang="en-US" b="1">
                <a:solidFill>
                  <a:srgbClr val="FFFFFF"/>
                </a:solidFill>
              </a:rPr>
            </a:br>
            <a:endParaRPr lang="en-US" b="1">
              <a:solidFill>
                <a:srgbClr val="FFFFFF"/>
              </a:solidFill>
            </a:endParaRPr>
          </a:p>
        </p:txBody>
      </p:sp>
      <p:sp>
        <p:nvSpPr>
          <p:cNvPr id="21512" name="Rectangle 8"/>
          <p:cNvSpPr>
            <a:spLocks noChangeArrowheads="1"/>
          </p:cNvSpPr>
          <p:nvPr/>
        </p:nvSpPr>
        <p:spPr bwMode="auto">
          <a:xfrm>
            <a:off x="10144125" y="6567488"/>
            <a:ext cx="184150" cy="457200"/>
          </a:xfrm>
          <a:prstGeom prst="rect">
            <a:avLst/>
          </a:prstGeom>
          <a:noFill/>
          <a:ln w="9525">
            <a:noFill/>
            <a:miter lim="800000"/>
            <a:headEnd/>
            <a:tailEnd/>
          </a:ln>
        </p:spPr>
        <p:txBody>
          <a:bodyPr wrap="none">
            <a:prstTxWarp prst="textNoShape">
              <a:avLst/>
            </a:prstTxWarp>
            <a:spAutoFit/>
          </a:bodyPr>
          <a:lstStyle/>
          <a:p>
            <a:endParaRPr lang="en-US"/>
          </a:p>
        </p:txBody>
      </p:sp>
      <p:sp>
        <p:nvSpPr>
          <p:cNvPr id="9" name="TextBox 8">
            <a:extLst>
              <a:ext uri="{FF2B5EF4-FFF2-40B4-BE49-F238E27FC236}">
                <a16:creationId xmlns:a16="http://schemas.microsoft.com/office/drawing/2014/main" id="{93D38569-ADF3-E05B-A2D6-A5B5B6628CFE}"/>
              </a:ext>
            </a:extLst>
          </p:cNvPr>
          <p:cNvSpPr txBox="1"/>
          <p:nvPr/>
        </p:nvSpPr>
        <p:spPr>
          <a:xfrm>
            <a:off x="5086037" y="1221577"/>
            <a:ext cx="3975297"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bg1"/>
                </a:solidFill>
                <a:latin typeface="Arial"/>
                <a:ea typeface="ＭＳ Ｐゴシック"/>
              </a:rPr>
              <a:t>With everything hooked up, we were unable to have the chip communicate with our development board using an ST-LINK with a JTAG 6-pin pogo pin connector</a:t>
            </a:r>
            <a:endParaRPr lang="en-US">
              <a:solidFill>
                <a:schemeClr val="bg1"/>
              </a:solidFill>
            </a:endParaRPr>
          </a:p>
        </p:txBody>
      </p:sp>
      <p:pic>
        <p:nvPicPr>
          <p:cNvPr id="4" name="Picture 3" descr="A black background with white text&#10;&#10;AI-generated content may be incorrect.">
            <a:extLst>
              <a:ext uri="{FF2B5EF4-FFF2-40B4-BE49-F238E27FC236}">
                <a16:creationId xmlns:a16="http://schemas.microsoft.com/office/drawing/2014/main" id="{23C8BAAE-0272-343B-A5AE-E6A31F94F61E}"/>
              </a:ext>
            </a:extLst>
          </p:cNvPr>
          <p:cNvPicPr>
            <a:picLocks noChangeAspect="1"/>
          </p:cNvPicPr>
          <p:nvPr/>
        </p:nvPicPr>
        <p:blipFill>
          <a:blip r:embed="rId3"/>
          <a:stretch>
            <a:fillRect/>
          </a:stretch>
        </p:blipFill>
        <p:spPr>
          <a:xfrm>
            <a:off x="334624" y="1535009"/>
            <a:ext cx="4492989" cy="893007"/>
          </a:xfrm>
          <a:prstGeom prst="rect">
            <a:avLst/>
          </a:prstGeom>
        </p:spPr>
      </p:pic>
      <p:pic>
        <p:nvPicPr>
          <p:cNvPr id="2050" name="Picture 2">
            <a:extLst>
              <a:ext uri="{FF2B5EF4-FFF2-40B4-BE49-F238E27FC236}">
                <a16:creationId xmlns:a16="http://schemas.microsoft.com/office/drawing/2014/main" id="{A19F3BE1-97A9-5E68-A151-9FB588D6FB4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5402" t="64596" r="46236" b="5829"/>
          <a:stretch/>
        </p:blipFill>
        <p:spPr bwMode="auto">
          <a:xfrm>
            <a:off x="6005189" y="4441363"/>
            <a:ext cx="1932014" cy="202827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A hand holding a cable to a small computer chip&#10;&#10;AI-generated content may be incorrect.">
            <a:extLst>
              <a:ext uri="{FF2B5EF4-FFF2-40B4-BE49-F238E27FC236}">
                <a16:creationId xmlns:a16="http://schemas.microsoft.com/office/drawing/2014/main" id="{FC852440-9702-23B0-DA12-5B8980F78D8F}"/>
              </a:ext>
            </a:extLst>
          </p:cNvPr>
          <p:cNvPicPr>
            <a:picLocks noChangeAspect="1"/>
          </p:cNvPicPr>
          <p:nvPr/>
        </p:nvPicPr>
        <p:blipFill>
          <a:blip r:embed="rId5"/>
          <a:stretch>
            <a:fillRect/>
          </a:stretch>
        </p:blipFill>
        <p:spPr>
          <a:xfrm rot="5400000">
            <a:off x="637081" y="3087038"/>
            <a:ext cx="3888074" cy="2866869"/>
          </a:xfrm>
          <a:prstGeom prst="rect">
            <a:avLst/>
          </a:prstGeom>
        </p:spPr>
      </p:pic>
    </p:spTree>
    <p:extLst>
      <p:ext uri="{BB962C8B-B14F-4D97-AF65-F5344CB8AC3E}">
        <p14:creationId xmlns:p14="http://schemas.microsoft.com/office/powerpoint/2010/main" val="9174034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Line 4"/>
          <p:cNvSpPr>
            <a:spLocks noChangeShapeType="1"/>
          </p:cNvSpPr>
          <p:nvPr/>
        </p:nvSpPr>
        <p:spPr bwMode="auto">
          <a:xfrm>
            <a:off x="76200" y="2219325"/>
            <a:ext cx="8991600" cy="0"/>
          </a:xfrm>
          <a:prstGeom prst="line">
            <a:avLst/>
          </a:prstGeom>
          <a:noFill/>
          <a:ln w="57150">
            <a:solidFill>
              <a:srgbClr val="C0C0C0"/>
            </a:solidFill>
            <a:round/>
            <a:headEnd/>
            <a:tailEnd/>
          </a:ln>
        </p:spPr>
        <p:txBody>
          <a:bodyPr wrap="none" anchor="ctr">
            <a:prstTxWarp prst="textNoShape">
              <a:avLst/>
            </a:prstTxWarp>
          </a:bodyPr>
          <a:lstStyle/>
          <a:p>
            <a:endParaRPr lang="en-US"/>
          </a:p>
        </p:txBody>
      </p:sp>
      <p:sp>
        <p:nvSpPr>
          <p:cNvPr id="21505" name="Rectangle 2"/>
          <p:cNvSpPr>
            <a:spLocks noChangeArrowheads="1"/>
          </p:cNvSpPr>
          <p:nvPr/>
        </p:nvSpPr>
        <p:spPr bwMode="auto">
          <a:xfrm>
            <a:off x="-76200" y="0"/>
            <a:ext cx="9144000" cy="6858000"/>
          </a:xfrm>
          <a:prstGeom prst="rect">
            <a:avLst/>
          </a:prstGeom>
          <a:solidFill>
            <a:srgbClr val="9F0305"/>
          </a:solidFill>
          <a:ln w="152400">
            <a:solidFill>
              <a:srgbClr val="C0C0C0"/>
            </a:solidFill>
            <a:miter lim="800000"/>
            <a:headEnd/>
            <a:tailEnd/>
          </a:ln>
        </p:spPr>
        <p:txBody>
          <a:bodyPr wrap="none" anchor="ctr">
            <a:prstTxWarp prst="textNoShape">
              <a:avLst/>
            </a:prstTxWarp>
          </a:bodyPr>
          <a:lstStyle/>
          <a:p>
            <a:pPr algn="ctr" eaLnBrk="0" hangingPunct="0"/>
            <a:endParaRPr lang="en-US"/>
          </a:p>
        </p:txBody>
      </p:sp>
      <p:sp>
        <p:nvSpPr>
          <p:cNvPr id="21507" name="Rectangle 7"/>
          <p:cNvSpPr>
            <a:spLocks noChangeArrowheads="1"/>
          </p:cNvSpPr>
          <p:nvPr/>
        </p:nvSpPr>
        <p:spPr bwMode="auto">
          <a:xfrm>
            <a:off x="0" y="762000"/>
            <a:ext cx="9144000" cy="1219200"/>
          </a:xfrm>
          <a:prstGeom prst="rect">
            <a:avLst/>
          </a:prstGeom>
          <a:noFill/>
          <a:ln w="152400">
            <a:noFill/>
            <a:miter lim="800000"/>
            <a:headEnd/>
            <a:tailEnd/>
          </a:ln>
        </p:spPr>
        <p:txBody>
          <a:bodyPr wrap="none" anchor="ctr">
            <a:prstTxWarp prst="textNoShape">
              <a:avLst/>
            </a:prstTxWarp>
          </a:bodyPr>
          <a:lstStyle/>
          <a:p>
            <a:pPr algn="ctr" eaLnBrk="0" hangingPunct="0"/>
            <a:endParaRPr lang="en-US"/>
          </a:p>
        </p:txBody>
      </p:sp>
      <p:sp>
        <p:nvSpPr>
          <p:cNvPr id="21508" name="Rectangle 8"/>
          <p:cNvSpPr>
            <a:spLocks noGrp="1" noChangeArrowheads="1"/>
          </p:cNvSpPr>
          <p:nvPr>
            <p:ph type="ctrTitle"/>
          </p:nvPr>
        </p:nvSpPr>
        <p:spPr bwMode="auto">
          <a:xfrm>
            <a:off x="-185737" y="567097"/>
            <a:ext cx="9515474" cy="1798637"/>
          </a:xfrm>
          <a:prstGeom prst="rect">
            <a:avLst/>
          </a:prstGeom>
          <a:noFill/>
          <a:ln>
            <a:miter lim="800000"/>
            <a:headEnd/>
            <a:tailEnd/>
          </a:ln>
        </p:spPr>
        <p:txBody>
          <a:bodyPr vert="horz" wrap="square" lIns="91440" tIns="45720" rIns="91440" bIns="45720" numCol="1" anchor="ctr" anchorCtr="0" compatLnSpc="1">
            <a:prstTxWarp prst="textNoShape">
              <a:avLst/>
            </a:prstTxWarp>
          </a:bodyPr>
          <a:lstStyle/>
          <a:p>
            <a:pPr algn="ctr" eaLnBrk="1" hangingPunct="1"/>
            <a:r>
              <a:rPr lang="en-US" b="1">
                <a:solidFill>
                  <a:srgbClr val="FFFFFF"/>
                </a:solidFill>
              </a:rPr>
              <a:t>Testing PCB for shorts and difficulties of checking Chip functionality</a:t>
            </a:r>
            <a:br>
              <a:rPr lang="en-US" b="1">
                <a:solidFill>
                  <a:srgbClr val="FFFFFF"/>
                </a:solidFill>
              </a:rPr>
            </a:br>
            <a:br>
              <a:rPr lang="en-US" b="1">
                <a:solidFill>
                  <a:srgbClr val="FFFFFF"/>
                </a:solidFill>
              </a:rPr>
            </a:br>
            <a:br>
              <a:rPr lang="en-US" b="1">
                <a:solidFill>
                  <a:srgbClr val="FFFFFF"/>
                </a:solidFill>
              </a:rPr>
            </a:br>
            <a:endParaRPr lang="en-US" b="1">
              <a:solidFill>
                <a:srgbClr val="FFFFFF"/>
              </a:solidFill>
            </a:endParaRPr>
          </a:p>
        </p:txBody>
      </p:sp>
      <p:sp>
        <p:nvSpPr>
          <p:cNvPr id="21512" name="Rectangle 8"/>
          <p:cNvSpPr>
            <a:spLocks noChangeArrowheads="1"/>
          </p:cNvSpPr>
          <p:nvPr/>
        </p:nvSpPr>
        <p:spPr bwMode="auto">
          <a:xfrm>
            <a:off x="10144125" y="6567488"/>
            <a:ext cx="184150" cy="457200"/>
          </a:xfrm>
          <a:prstGeom prst="rect">
            <a:avLst/>
          </a:prstGeom>
          <a:noFill/>
          <a:ln w="9525">
            <a:noFill/>
            <a:miter lim="800000"/>
            <a:headEnd/>
            <a:tailEnd/>
          </a:ln>
        </p:spPr>
        <p:txBody>
          <a:bodyPr wrap="none">
            <a:prstTxWarp prst="textNoShape">
              <a:avLst/>
            </a:prstTxWarp>
            <a:spAutoFit/>
          </a:bodyPr>
          <a:lstStyle/>
          <a:p>
            <a:endParaRPr lang="en-US"/>
          </a:p>
        </p:txBody>
      </p:sp>
      <p:pic>
        <p:nvPicPr>
          <p:cNvPr id="2" name="Picture 1">
            <a:extLst>
              <a:ext uri="{FF2B5EF4-FFF2-40B4-BE49-F238E27FC236}">
                <a16:creationId xmlns:a16="http://schemas.microsoft.com/office/drawing/2014/main" id="{10080F5C-7F39-7787-A41E-3D76D633FCE9}"/>
              </a:ext>
            </a:extLst>
          </p:cNvPr>
          <p:cNvPicPr/>
          <p:nvPr/>
        </p:nvPicPr>
        <p:blipFill>
          <a:blip r:embed="rId3"/>
          <a:srcRect/>
          <a:stretch>
            <a:fillRect/>
          </a:stretch>
        </p:blipFill>
        <p:spPr>
          <a:xfrm>
            <a:off x="76200" y="4322330"/>
            <a:ext cx="2363066" cy="2174154"/>
          </a:xfrm>
          <a:prstGeom prst="rect">
            <a:avLst/>
          </a:prstGeom>
          <a:ln/>
        </p:spPr>
      </p:pic>
      <p:pic>
        <p:nvPicPr>
          <p:cNvPr id="3" name="Picture 2">
            <a:extLst>
              <a:ext uri="{FF2B5EF4-FFF2-40B4-BE49-F238E27FC236}">
                <a16:creationId xmlns:a16="http://schemas.microsoft.com/office/drawing/2014/main" id="{729CEA3E-A8BE-7692-FBE3-7001EED32192}"/>
              </a:ext>
            </a:extLst>
          </p:cNvPr>
          <p:cNvPicPr/>
          <p:nvPr/>
        </p:nvPicPr>
        <p:blipFill rotWithShape="1">
          <a:blip r:embed="rId4" cstate="print">
            <a:extLst>
              <a:ext uri="{28A0092B-C50C-407E-A947-70E740481C1C}">
                <a14:useLocalDpi xmlns:a14="http://schemas.microsoft.com/office/drawing/2010/main" val="0"/>
              </a:ext>
            </a:extLst>
          </a:blip>
          <a:srcRect r="3436" b="4068"/>
          <a:stretch/>
        </p:blipFill>
        <p:spPr>
          <a:xfrm rot="5400000" flipV="1">
            <a:off x="-81182" y="1623801"/>
            <a:ext cx="2657916" cy="2343149"/>
          </a:xfrm>
          <a:prstGeom prst="rect">
            <a:avLst/>
          </a:prstGeom>
          <a:ln/>
        </p:spPr>
      </p:pic>
      <p:sp>
        <p:nvSpPr>
          <p:cNvPr id="4" name="Rectangle 8">
            <a:extLst>
              <a:ext uri="{FF2B5EF4-FFF2-40B4-BE49-F238E27FC236}">
                <a16:creationId xmlns:a16="http://schemas.microsoft.com/office/drawing/2014/main" id="{6AF85BB9-D0F3-9394-E6D7-53998FB2B79C}"/>
              </a:ext>
            </a:extLst>
          </p:cNvPr>
          <p:cNvSpPr txBox="1">
            <a:spLocks noChangeArrowheads="1"/>
          </p:cNvSpPr>
          <p:nvPr/>
        </p:nvSpPr>
        <p:spPr bwMode="auto">
          <a:xfrm>
            <a:off x="2605088" y="2108133"/>
            <a:ext cx="6186487" cy="4459351"/>
          </a:xfrm>
          <a:prstGeom prst="rect">
            <a:avLst/>
          </a:prstGeom>
          <a:noFill/>
          <a:ln>
            <a:miter lim="800000"/>
            <a:headEnd/>
            <a:tailEnd/>
          </a:ln>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3200">
                <a:solidFill>
                  <a:schemeClr val="bg1"/>
                </a:solidFill>
                <a:latin typeface="+mj-lt"/>
                <a:ea typeface="+mj-ea"/>
                <a:cs typeface="ＭＳ Ｐゴシック" pitchFamily="-123" charset="-128"/>
              </a:defRPr>
            </a:lvl1pPr>
            <a:lvl2pPr algn="l" rtl="0" eaLnBrk="0" fontAlgn="base" hangingPunct="0">
              <a:spcBef>
                <a:spcPct val="0"/>
              </a:spcBef>
              <a:spcAft>
                <a:spcPct val="0"/>
              </a:spcAft>
              <a:defRPr sz="3200">
                <a:solidFill>
                  <a:schemeClr val="bg1"/>
                </a:solidFill>
                <a:latin typeface="Arial" charset="0"/>
                <a:ea typeface="ＭＳ Ｐゴシック" pitchFamily="1" charset="-128"/>
                <a:cs typeface="ＭＳ Ｐゴシック" pitchFamily="-123" charset="-128"/>
              </a:defRPr>
            </a:lvl2pPr>
            <a:lvl3pPr algn="l" rtl="0" eaLnBrk="0" fontAlgn="base" hangingPunct="0">
              <a:spcBef>
                <a:spcPct val="0"/>
              </a:spcBef>
              <a:spcAft>
                <a:spcPct val="0"/>
              </a:spcAft>
              <a:defRPr sz="3200">
                <a:solidFill>
                  <a:schemeClr val="bg1"/>
                </a:solidFill>
                <a:latin typeface="Arial" charset="0"/>
                <a:ea typeface="ＭＳ Ｐゴシック" pitchFamily="1" charset="-128"/>
                <a:cs typeface="ＭＳ Ｐゴシック" pitchFamily="-123" charset="-128"/>
              </a:defRPr>
            </a:lvl3pPr>
            <a:lvl4pPr algn="l" rtl="0" eaLnBrk="0" fontAlgn="base" hangingPunct="0">
              <a:spcBef>
                <a:spcPct val="0"/>
              </a:spcBef>
              <a:spcAft>
                <a:spcPct val="0"/>
              </a:spcAft>
              <a:defRPr sz="3200">
                <a:solidFill>
                  <a:schemeClr val="bg1"/>
                </a:solidFill>
                <a:latin typeface="Arial" charset="0"/>
                <a:ea typeface="ＭＳ Ｐゴシック" pitchFamily="1" charset="-128"/>
                <a:cs typeface="ＭＳ Ｐゴシック" pitchFamily="-123" charset="-128"/>
              </a:defRPr>
            </a:lvl4pPr>
            <a:lvl5pPr algn="l" rtl="0" eaLnBrk="0" fontAlgn="base" hangingPunct="0">
              <a:spcBef>
                <a:spcPct val="0"/>
              </a:spcBef>
              <a:spcAft>
                <a:spcPct val="0"/>
              </a:spcAft>
              <a:defRPr sz="3200">
                <a:solidFill>
                  <a:schemeClr val="bg1"/>
                </a:solidFill>
                <a:latin typeface="Arial" charset="0"/>
                <a:ea typeface="ＭＳ Ｐゴシック" pitchFamily="1" charset="-128"/>
                <a:cs typeface="ＭＳ Ｐゴシック" pitchFamily="-123" charset="-128"/>
              </a:defRPr>
            </a:lvl5pPr>
            <a:lvl6pPr marL="457200" algn="l" rtl="0" fontAlgn="base">
              <a:spcBef>
                <a:spcPct val="0"/>
              </a:spcBef>
              <a:spcAft>
                <a:spcPct val="0"/>
              </a:spcAft>
              <a:defRPr sz="3200">
                <a:solidFill>
                  <a:schemeClr val="bg1"/>
                </a:solidFill>
                <a:latin typeface="Arial" charset="0"/>
                <a:ea typeface="ＭＳ Ｐゴシック" pitchFamily="1" charset="-128"/>
              </a:defRPr>
            </a:lvl6pPr>
            <a:lvl7pPr marL="914400" algn="l" rtl="0" fontAlgn="base">
              <a:spcBef>
                <a:spcPct val="0"/>
              </a:spcBef>
              <a:spcAft>
                <a:spcPct val="0"/>
              </a:spcAft>
              <a:defRPr sz="3200">
                <a:solidFill>
                  <a:schemeClr val="bg1"/>
                </a:solidFill>
                <a:latin typeface="Arial" charset="0"/>
                <a:ea typeface="ＭＳ Ｐゴシック" pitchFamily="1" charset="-128"/>
              </a:defRPr>
            </a:lvl7pPr>
            <a:lvl8pPr marL="1371600" algn="l" rtl="0" fontAlgn="base">
              <a:spcBef>
                <a:spcPct val="0"/>
              </a:spcBef>
              <a:spcAft>
                <a:spcPct val="0"/>
              </a:spcAft>
              <a:defRPr sz="3200">
                <a:solidFill>
                  <a:schemeClr val="bg1"/>
                </a:solidFill>
                <a:latin typeface="Arial" charset="0"/>
                <a:ea typeface="ＭＳ Ｐゴシック" pitchFamily="1" charset="-128"/>
              </a:defRPr>
            </a:lvl8pPr>
            <a:lvl9pPr marL="1828800" algn="l" rtl="0" fontAlgn="base">
              <a:spcBef>
                <a:spcPct val="0"/>
              </a:spcBef>
              <a:spcAft>
                <a:spcPct val="0"/>
              </a:spcAft>
              <a:defRPr sz="3200">
                <a:solidFill>
                  <a:schemeClr val="bg1"/>
                </a:solidFill>
                <a:latin typeface="Arial" charset="0"/>
                <a:ea typeface="ＭＳ Ｐゴシック" pitchFamily="1" charset="-128"/>
              </a:defRPr>
            </a:lvl9pPr>
          </a:lstStyle>
          <a:p>
            <a:pPr eaLnBrk="1" hangingPunct="1"/>
            <a:r>
              <a:rPr lang="en-US" sz="2000" kern="0"/>
              <a:t>After Programming our device failed to find the Device over SWD we checked our connections under a Microsoft and probed the lines for shorts and ensured all our power traces were powered. We were unable to find any issues.</a:t>
            </a:r>
          </a:p>
          <a:p>
            <a:pPr eaLnBrk="1" hangingPunct="1"/>
            <a:endParaRPr lang="en-US" sz="2000" kern="0"/>
          </a:p>
          <a:p>
            <a:pPr eaLnBrk="1" hangingPunct="1"/>
            <a:r>
              <a:rPr lang="en-US" sz="2000" b="1" kern="0">
                <a:solidFill>
                  <a:srgbClr val="FFFF00"/>
                </a:solidFill>
              </a:rPr>
              <a:t>Since we were unable to probe the chip we were unable to determine the state of the chip wither it has been heat damaged, Cleared the existing code on the chip, or ruined it when the board was shorted.</a:t>
            </a:r>
            <a:br>
              <a:rPr lang="en-US" b="1" kern="0">
                <a:solidFill>
                  <a:srgbClr val="FFFF00"/>
                </a:solidFill>
              </a:rPr>
            </a:br>
            <a:br>
              <a:rPr lang="en-US" sz="2000" b="1" kern="0"/>
            </a:br>
            <a:br>
              <a:rPr lang="en-US" sz="2000" kern="0"/>
            </a:br>
            <a:br>
              <a:rPr lang="en-US" b="1" kern="0"/>
            </a:br>
            <a:endParaRPr lang="en-US" b="1" kern="0">
              <a:solidFill>
                <a:srgbClr val="FFFFFF"/>
              </a:solidFill>
            </a:endParaRPr>
          </a:p>
        </p:txBody>
      </p:sp>
    </p:spTree>
    <p:extLst>
      <p:ext uri="{BB962C8B-B14F-4D97-AF65-F5344CB8AC3E}">
        <p14:creationId xmlns:p14="http://schemas.microsoft.com/office/powerpoint/2010/main" val="2577123399"/>
      </p:ext>
    </p:extLst>
  </p:cSld>
  <p:clrMapOvr>
    <a:masterClrMapping/>
  </p:clrMapOvr>
</p:sld>
</file>

<file path=ppt/theme/theme1.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stealth" w="lg" len="lg"/>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ea typeface="ＭＳ Ｐゴシック" pitchFamily="1"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stealth" w="lg" len="lg"/>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ea typeface="ＭＳ Ｐゴシック" pitchFamily="1"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567</Words>
  <Application>Microsoft Office PowerPoint</Application>
  <PresentationFormat>On-screen Show (4:3)</PresentationFormat>
  <Paragraphs>51</Paragraphs>
  <Slides>10</Slides>
  <Notes>10</Notes>
  <HiddenSlides>0</HiddenSlides>
  <MMClips>0</MMClips>
  <ScaleCrop>false</ScaleCrop>
  <HeadingPairs>
    <vt:vector size="6" baseType="variant">
      <vt:variant>
        <vt:lpstr>Fonts Used</vt:lpstr>
      </vt:variant>
      <vt:variant>
        <vt:i4>1</vt:i4>
      </vt:variant>
      <vt:variant>
        <vt:lpstr>Theme</vt:lpstr>
      </vt:variant>
      <vt:variant>
        <vt:i4>1</vt:i4>
      </vt:variant>
      <vt:variant>
        <vt:lpstr>Slide Titles</vt:lpstr>
      </vt:variant>
      <vt:variant>
        <vt:i4>10</vt:i4>
      </vt:variant>
    </vt:vector>
  </HeadingPairs>
  <TitlesOfParts>
    <vt:vector size="12" baseType="lpstr">
      <vt:lpstr>Arial</vt:lpstr>
      <vt:lpstr>Blank Presentation</vt:lpstr>
      <vt:lpstr>Embedded Heart Monitor Watch:   </vt:lpstr>
      <vt:lpstr>Initial Plan   </vt:lpstr>
      <vt:lpstr>Creating Our PCB: Schematic   </vt:lpstr>
      <vt:lpstr>Creating Our PCB: Layout   </vt:lpstr>
      <vt:lpstr>Initial PCB Debugging    </vt:lpstr>
      <vt:lpstr>Changing to Low power (LDO) mode   </vt:lpstr>
      <vt:lpstr>Testing SWD on Dev board   </vt:lpstr>
      <vt:lpstr>Unable to connect to PCB   </vt:lpstr>
      <vt:lpstr>Testing PCB for shorts and difficulties of checking Chip functionality   </vt:lpstr>
      <vt:lpstr>Project Key Takeaways   </vt:lpstr>
    </vt:vector>
  </TitlesOfParts>
  <Manager/>
  <Company>cade lab</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for your Cover</dc:title>
  <dc:subject/>
  <dc:creator>cade lab</dc:creator>
  <cp:keywords/>
  <dc:description/>
  <cp:lastModifiedBy>Hayden Walpole</cp:lastModifiedBy>
  <cp:revision>1</cp:revision>
  <dcterms:created xsi:type="dcterms:W3CDTF">2008-04-18T23:06:39Z</dcterms:created>
  <dcterms:modified xsi:type="dcterms:W3CDTF">2025-04-24T22:16:13Z</dcterms:modified>
  <cp:category/>
</cp:coreProperties>
</file>